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9" r:id="rId5"/>
    <p:sldMasterId id="2147493480" r:id="rId6"/>
  </p:sldMasterIdLst>
  <p:notesMasterIdLst>
    <p:notesMasterId r:id="rId8"/>
  </p:notesMasterIdLst>
  <p:handoutMasterIdLst>
    <p:handoutMasterId r:id="rId9"/>
  </p:handoutMasterIdLst>
  <p:sldIdLst>
    <p:sldId id="432" r:id="rId7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419">
          <p15:clr>
            <a:srgbClr val="A4A3A4"/>
          </p15:clr>
        </p15:guide>
        <p15:guide id="3" pos="57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19" autoAdjust="0"/>
    <p:restoredTop sz="94963"/>
  </p:normalViewPr>
  <p:slideViewPr>
    <p:cSldViewPr snapToGrid="0" snapToObjects="1">
      <p:cViewPr varScale="1">
        <p:scale>
          <a:sx n="95" d="100"/>
          <a:sy n="95" d="100"/>
        </p:scale>
        <p:origin x="270" y="84"/>
      </p:cViewPr>
      <p:guideLst>
        <p:guide orient="horz"/>
        <p:guide pos="5419"/>
        <p:guide pos="575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68" d="100"/>
          <a:sy n="68" d="100"/>
        </p:scale>
        <p:origin x="262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637B93C-1618-CD49-A6B2-C6BF6E11527C}" type="datetimeFigureOut">
              <a:rPr lang="es-ES" smtClean="0"/>
              <a:t>04/07/2023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011909-8B1E-8F4A-B9CA-82127161A7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7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CC3BB0B-C1A2-4C4D-A1E4-6987AE953146}" type="datetimeFigureOut">
              <a:rPr lang="es-ES" smtClean="0"/>
              <a:t>04/07/2023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E08FF9A-2E2E-5B4A-8468-9F28F395D4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526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IPILOTO Plantilla Institucional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48" y="-19050"/>
            <a:ext cx="9206622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2207"/>
            <a:ext cx="7772400" cy="8207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2932"/>
            <a:ext cx="6400800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IPILOTO Plantilla Institucional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48" y="-19050"/>
            <a:ext cx="9206622" cy="51816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1942730"/>
            <a:ext cx="920662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350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IPILOTO Plantilla Institucional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48" y="-19050"/>
            <a:ext cx="9206622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1" y="2513199"/>
            <a:ext cx="3434805" cy="82072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2" y="3646656"/>
            <a:ext cx="2828663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1942730"/>
            <a:ext cx="461177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12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FA66-AFAC-C94B-8515-077F25F63FCB}" type="datetime1">
              <a:rPr lang="es-AR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0B01-2CB7-C947-94B0-E44BD3398AE8}" type="datetime1">
              <a:rPr lang="es-AR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98D7-BF26-6F46-B52A-6DB95F7B5370}" type="datetime1">
              <a:rPr lang="es-AR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AEF3-FBAA-8949-951C-5289376D1DE9}" type="datetime1">
              <a:rPr lang="es-AR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536E9-13FF-F842-A6A1-D9669D8B399D}" type="datetime1">
              <a:rPr lang="es-AR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A1EB-BB4D-0649-AB74-5A8E1E14B14B}" type="datetime1">
              <a:rPr lang="es-AR" smtClean="0"/>
              <a:t>4/7/2023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06BFE-21BB-A443-90A9-05270B0E3551}" type="datetime1">
              <a:rPr lang="es-AR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2" y="-19050"/>
            <a:ext cx="9206620" cy="51816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2932"/>
            <a:ext cx="6400800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2207"/>
            <a:ext cx="7772400" cy="8207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814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2" y="-19050"/>
            <a:ext cx="9206620" cy="51816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1942730"/>
            <a:ext cx="920662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3688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2" y="-19050"/>
            <a:ext cx="9206620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1" y="2513199"/>
            <a:ext cx="3434805" cy="82072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2" y="3646656"/>
            <a:ext cx="2828663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1942730"/>
            <a:ext cx="461177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487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065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E80-7980-924D-8819-5C7C97C42C2F}" type="datetime1">
              <a:rPr lang="es-AR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74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488F-0358-6B43-A2F0-718FB9481030}" type="datetime1">
              <a:rPr lang="es-AR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99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187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187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A0CF-A114-DA4B-B22B-28CCA33B3855}" type="datetime1">
              <a:rPr lang="es-AR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96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755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7755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EF1A-AAE1-B849-BFFF-537B93219FAE}" type="datetime1">
              <a:rPr lang="es-AR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28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86069-45B4-9A4C-B1DF-D3FE44614C19}" type="datetime1">
              <a:rPr lang="es-AR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1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AD5B-46CA-F34D-B199-C2DE61FEC43B}" type="datetime1">
              <a:rPr lang="es-AR" smtClean="0"/>
              <a:t>4/7/2023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59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21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3398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511A-5BC9-C84E-8312-48B7941D1706}" type="datetime1">
              <a:rPr lang="es-AR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53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IPILOTO Plantilla Institucional-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2" y="-19050"/>
            <a:ext cx="9206620" cy="51816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2932"/>
            <a:ext cx="6400800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2207"/>
            <a:ext cx="7772400" cy="8207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181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IPILOTO Plantilla Institucional-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2" y="-19050"/>
            <a:ext cx="9206620" cy="51816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1942730"/>
            <a:ext cx="920662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2118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IPILOTO Plantilla Institucional-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2" y="-19050"/>
            <a:ext cx="9206620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1" y="2513199"/>
            <a:ext cx="3434805" cy="82072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2" y="3646656"/>
            <a:ext cx="2828663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1942730"/>
            <a:ext cx="461177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67680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142D-A219-634E-8A29-8C284121EEAD}" type="datetime1">
              <a:rPr lang="es-AR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38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65340-BA65-7D4B-B7EF-924AB9CDF86D}" type="datetime1">
              <a:rPr lang="es-AR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68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216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216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0FFD-5766-F046-BE05-251D1C7BF410}" type="datetime1">
              <a:rPr lang="es-AR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597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565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7565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474-BE64-C94A-9F5D-1FF2FC6C3190}" type="datetime1">
              <a:rPr lang="es-AR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49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8E3-3A89-974F-AAE1-4EB2890FAA22}" type="datetime1">
              <a:rPr lang="es-AR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09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1DB2-59AB-9E4C-A38B-646A7E32E06D}" type="datetime1">
              <a:rPr lang="es-AR" smtClean="0"/>
              <a:t>4/7/2023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32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1924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3208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331C-51DE-5849-8C2C-B1A7820648CA}" type="datetime1">
              <a:rPr lang="es-AR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6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IPILOTO Plantilla Institucional-04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45" y="-19050"/>
            <a:ext cx="9201174" cy="51816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4729907"/>
            <a:ext cx="5597266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Propiedad intelectual de la UNIVERSIDAD PILOTO DE COLOMBIA® - Año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4729907"/>
            <a:ext cx="5509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8" y="4729907"/>
            <a:ext cx="597617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754C-70E4-D74C-99D3-B5C95F385C2A}" type="datetime1">
              <a:rPr lang="es-AR" smtClean="0"/>
              <a:t>4/7/2023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7" r:id="rId2"/>
    <p:sldLayoutId id="2147493468" r:id="rId3"/>
    <p:sldLayoutId id="2147493457" r:id="rId4"/>
    <p:sldLayoutId id="2147493458" r:id="rId5"/>
    <p:sldLayoutId id="2147493459" r:id="rId6"/>
    <p:sldLayoutId id="2147493460" r:id="rId7"/>
    <p:sldLayoutId id="2147493461" r:id="rId8"/>
    <p:sldLayoutId id="2147493462" r:id="rId9"/>
    <p:sldLayoutId id="2147493463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UNIPILOTO Plantilla Institucional-05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44" y="-19050"/>
            <a:ext cx="9201172" cy="518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4729907"/>
            <a:ext cx="55972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Propiedad intelectual de la UNIVERSIDAD PILOTO DE COLOMBIA® - Año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4729907"/>
            <a:ext cx="5509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8" y="4729907"/>
            <a:ext cx="5976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96325-9034-2D44-B3CF-BCA9BB7BB905}" type="datetime1">
              <a:rPr lang="es-AR" smtClean="0"/>
              <a:t>4/7/2023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4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0" r:id="rId1"/>
    <p:sldLayoutId id="2147493471" r:id="rId2"/>
    <p:sldLayoutId id="2147493472" r:id="rId3"/>
    <p:sldLayoutId id="2147493473" r:id="rId4"/>
    <p:sldLayoutId id="2147493474" r:id="rId5"/>
    <p:sldLayoutId id="2147493475" r:id="rId6"/>
    <p:sldLayoutId id="2147493476" r:id="rId7"/>
    <p:sldLayoutId id="2147493477" r:id="rId8"/>
    <p:sldLayoutId id="2147493478" r:id="rId9"/>
    <p:sldLayoutId id="2147493479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IPILOTO Plantilla Institucional-06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44" y="-19050"/>
            <a:ext cx="9201172" cy="518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206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4729907"/>
            <a:ext cx="55972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Propiedad intelectual de la UNIVERSIDAD PILOTO DE COLOMBIA® - Año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4729907"/>
            <a:ext cx="5509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8" y="4729907"/>
            <a:ext cx="5976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38E7A-6C0C-4E45-92A2-01F059605597}" type="datetime1">
              <a:rPr lang="es-AR" smtClean="0"/>
              <a:t>4/7/2023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8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2" r:id="rId2"/>
    <p:sldLayoutId id="2147493483" r:id="rId3"/>
    <p:sldLayoutId id="2147493484" r:id="rId4"/>
    <p:sldLayoutId id="2147493485" r:id="rId5"/>
    <p:sldLayoutId id="2147493486" r:id="rId6"/>
    <p:sldLayoutId id="2147493487" r:id="rId7"/>
    <p:sldLayoutId id="2147493488" r:id="rId8"/>
    <p:sldLayoutId id="2147493489" r:id="rId9"/>
    <p:sldLayoutId id="2147493490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7B94B5-A09B-2B48-A758-6B209BC08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536E9-13FF-F842-A6A1-D9669D8B399D}" type="datetime1">
              <a:rPr lang="es-AR" smtClean="0"/>
              <a:t>4/7/2023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B1A825-3174-0E42-8586-3BE3ECCAF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Propiedad intelectual de la UNIVERSIDAD PILOTO DE COLOMBIA® - Año 2017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0A8FD7-DCA8-5541-A7A6-3C2B7D2FA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</a:t>
            </a:fld>
            <a:endParaRPr lang="en-US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D80721D8-DBBA-A549-9422-506DA1575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PROGRAMA DE PSICOLOGÍA 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3071E519-4DF6-1643-A051-024474A78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005573"/>
              </p:ext>
            </p:extLst>
          </p:nvPr>
        </p:nvGraphicFramePr>
        <p:xfrm>
          <a:off x="261123" y="2073427"/>
          <a:ext cx="8601524" cy="1416657"/>
        </p:xfrm>
        <a:graphic>
          <a:graphicData uri="http://schemas.openxmlformats.org/drawingml/2006/table">
            <a:tbl>
              <a:tblPr/>
              <a:tblGrid>
                <a:gridCol w="1358547">
                  <a:extLst>
                    <a:ext uri="{9D8B030D-6E8A-4147-A177-3AD203B41FA5}">
                      <a16:colId xmlns:a16="http://schemas.microsoft.com/office/drawing/2014/main" val="4228988579"/>
                    </a:ext>
                  </a:extLst>
                </a:gridCol>
                <a:gridCol w="2215754">
                  <a:extLst>
                    <a:ext uri="{9D8B030D-6E8A-4147-A177-3AD203B41FA5}">
                      <a16:colId xmlns:a16="http://schemas.microsoft.com/office/drawing/2014/main" val="3698288978"/>
                    </a:ext>
                  </a:extLst>
                </a:gridCol>
                <a:gridCol w="1921118">
                  <a:extLst>
                    <a:ext uri="{9D8B030D-6E8A-4147-A177-3AD203B41FA5}">
                      <a16:colId xmlns:a16="http://schemas.microsoft.com/office/drawing/2014/main" val="310456792"/>
                    </a:ext>
                  </a:extLst>
                </a:gridCol>
                <a:gridCol w="1657390">
                  <a:extLst>
                    <a:ext uri="{9D8B030D-6E8A-4147-A177-3AD203B41FA5}">
                      <a16:colId xmlns:a16="http://schemas.microsoft.com/office/drawing/2014/main" val="336659788"/>
                    </a:ext>
                  </a:extLst>
                </a:gridCol>
                <a:gridCol w="1448715">
                  <a:extLst>
                    <a:ext uri="{9D8B030D-6E8A-4147-A177-3AD203B41FA5}">
                      <a16:colId xmlns:a16="http://schemas.microsoft.com/office/drawing/2014/main" val="430128549"/>
                    </a:ext>
                  </a:extLst>
                </a:gridCol>
              </a:tblGrid>
              <a:tr h="408677">
                <a:tc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GESTION AMBIENTAL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PROGRAMACION APLICACIONES 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LOGICA Y FUNDAMENTOS DE  INFORMATICA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EXPRESION ORAL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LEGISLACION LABORAL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07726"/>
                  </a:ext>
                </a:extLst>
              </a:tr>
              <a:tr h="251995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Lunes 18:00 – 20:00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Martes 14:00 – 16:00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Jueves 10:00 – 12:00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Miércoles 11:00 – 13:00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Miércoles 18:00 -  20:00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356042"/>
                  </a:ext>
                </a:extLst>
              </a:tr>
              <a:tr h="251995"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Jueves 18:00 – 20:00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Jueves 07:00 – 09:00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403031"/>
                  </a:ext>
                </a:extLst>
              </a:tr>
              <a:tr h="251995"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Viernes 14:00 – 16:00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399094"/>
                  </a:ext>
                </a:extLst>
              </a:tr>
              <a:tr h="251995"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Martes 14:00 – 16:00</a:t>
                      </a:r>
                    </a:p>
                  </a:txBody>
                  <a:tcPr marL="62115" marR="621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62115" marR="621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082542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9F69C4A4-68B7-9940-B512-1AEF5B0C9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03" y="1078216"/>
            <a:ext cx="850104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ELECTIVAS PROFESIONALES  202320</a:t>
            </a:r>
            <a:endParaRPr kumimoji="0" lang="es-CO" altLang="es-CO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kumimoji="0" lang="es-CO" altLang="es-CO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390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1174</TotalTime>
  <Words>82</Words>
  <Application>Microsoft Office PowerPoint</Application>
  <PresentationFormat>Presentación en pantalla (16:9)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</vt:lpstr>
      <vt:lpstr>Office Theme</vt:lpstr>
      <vt:lpstr>1_Office Theme</vt:lpstr>
      <vt:lpstr>2_Office Theme</vt:lpstr>
      <vt:lpstr>PROGRAMA DE PSICOLOGÍA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Martha Ligia Buitrago Becerra</cp:lastModifiedBy>
  <cp:revision>114</cp:revision>
  <cp:lastPrinted>2017-04-18T22:03:16Z</cp:lastPrinted>
  <dcterms:created xsi:type="dcterms:W3CDTF">2010-04-12T23:12:02Z</dcterms:created>
  <dcterms:modified xsi:type="dcterms:W3CDTF">2023-07-04T22:02:05Z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