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D5D76-2B7D-1EFD-647D-CAFCCE2D55A2}" v="25" dt="2020-02-18T21:42:37.498"/>
    <p1510:client id="{7A3D7115-46B1-4CD4-8C6D-0BFEC5193FD7}" v="78" dt="2020-02-18T21:39:15.4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4" y="-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Stella Lopez Pelaez" userId="S::luz-lopez@unipiloto.edu.co::78748241-5b50-4ada-af83-d0555150e9d8" providerId="AD" clId="Web-{63AD5D76-2B7D-1EFD-647D-CAFCCE2D55A2}"/>
    <pc:docChg chg="modSld">
      <pc:chgData name="Luz Stella Lopez Pelaez" userId="S::luz-lopez@unipiloto.edu.co::78748241-5b50-4ada-af83-d0555150e9d8" providerId="AD" clId="Web-{63AD5D76-2B7D-1EFD-647D-CAFCCE2D55A2}" dt="2020-02-18T21:42:34.826" v="3"/>
      <pc:docMkLst>
        <pc:docMk/>
      </pc:docMkLst>
      <pc:sldChg chg="modSp">
        <pc:chgData name="Luz Stella Lopez Pelaez" userId="S::luz-lopez@unipiloto.edu.co::78748241-5b50-4ada-af83-d0555150e9d8" providerId="AD" clId="Web-{63AD5D76-2B7D-1EFD-647D-CAFCCE2D55A2}" dt="2020-02-18T21:42:34.826" v="3"/>
        <pc:sldMkLst>
          <pc:docMk/>
          <pc:sldMk cId="3756506001" sldId="256"/>
        </pc:sldMkLst>
        <pc:graphicFrameChg chg="mod modGraphic">
          <ac:chgData name="Luz Stella Lopez Pelaez" userId="S::luz-lopez@unipiloto.edu.co::78748241-5b50-4ada-af83-d0555150e9d8" providerId="AD" clId="Web-{63AD5D76-2B7D-1EFD-647D-CAFCCE2D55A2}" dt="2020-02-18T21:42:34.826" v="3"/>
          <ac:graphicFrameMkLst>
            <pc:docMk/>
            <pc:sldMk cId="3756506001" sldId="256"/>
            <ac:graphicFrameMk id="28" creationId="{00000000-0000-0000-0000-000000000000}"/>
          </ac:graphicFrameMkLst>
        </pc:graphicFrameChg>
      </pc:sldChg>
    </pc:docChg>
  </pc:docChgLst>
  <pc:docChgLst>
    <pc:chgData name="Luz Stella Lopez Pelaez" userId="S::luz-lopez@unipiloto.edu.co::78748241-5b50-4ada-af83-d0555150e9d8" providerId="AD" clId="Web-{7A3D7115-46B1-4CD4-8C6D-0BFEC5193FD7}"/>
    <pc:docChg chg="modSld">
      <pc:chgData name="Luz Stella Lopez Pelaez" userId="S::luz-lopez@unipiloto.edu.co::78748241-5b50-4ada-af83-d0555150e9d8" providerId="AD" clId="Web-{7A3D7115-46B1-4CD4-8C6D-0BFEC5193FD7}" dt="2020-02-18T21:39:15.463" v="76" actId="20577"/>
      <pc:docMkLst>
        <pc:docMk/>
      </pc:docMkLst>
      <pc:sldChg chg="modSp">
        <pc:chgData name="Luz Stella Lopez Pelaez" userId="S::luz-lopez@unipiloto.edu.co::78748241-5b50-4ada-af83-d0555150e9d8" providerId="AD" clId="Web-{7A3D7115-46B1-4CD4-8C6D-0BFEC5193FD7}" dt="2020-02-18T21:39:15.463" v="75" actId="20577"/>
        <pc:sldMkLst>
          <pc:docMk/>
          <pc:sldMk cId="3756506001" sldId="256"/>
        </pc:sldMkLst>
        <pc:spChg chg="mod">
          <ac:chgData name="Luz Stella Lopez Pelaez" userId="S::luz-lopez@unipiloto.edu.co::78748241-5b50-4ada-af83-d0555150e9d8" providerId="AD" clId="Web-{7A3D7115-46B1-4CD4-8C6D-0BFEC5193FD7}" dt="2020-02-18T21:39:04.728" v="47" actId="20577"/>
          <ac:spMkLst>
            <pc:docMk/>
            <pc:sldMk cId="3756506001" sldId="256"/>
            <ac:spMk id="27" creationId="{00000000-0000-0000-0000-000000000000}"/>
          </ac:spMkLst>
        </pc:spChg>
        <pc:spChg chg="mod">
          <ac:chgData name="Luz Stella Lopez Pelaez" userId="S::luz-lopez@unipiloto.edu.co::78748241-5b50-4ada-af83-d0555150e9d8" providerId="AD" clId="Web-{7A3D7115-46B1-4CD4-8C6D-0BFEC5193FD7}" dt="2020-02-18T21:39:15.463" v="75" actId="20577"/>
          <ac:spMkLst>
            <pc:docMk/>
            <pc:sldMk cId="3756506001" sldId="256"/>
            <ac:spMk id="2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00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9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16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66739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382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27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886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77208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0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176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4475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697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3820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440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480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79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D1E1C-7B3D-4EDA-A4B4-CD980A5B2013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D476E44-39D0-4831-941E-CAA1C8394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508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076" r:id="rId15"/>
    <p:sldLayoutId id="21474840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driana-morales@unipiloto.edu.co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ca.bbcollab.com/guest/1e8dced97d334e2bbef2d70f7bd27c06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driana-morales@unipiloto.edu.co" TargetMode="External"/><Relationship Id="rId5" Type="http://schemas.openxmlformats.org/officeDocument/2006/relationships/hyperlink" Target="https://ca.bbcollab.com/guest/1e8dced97d334e2bbef2d70f7bd27c06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driana-morales@unipiloto.edu.co" TargetMode="External"/><Relationship Id="rId5" Type="http://schemas.openxmlformats.org/officeDocument/2006/relationships/hyperlink" Target="https://ca.bbcollab.com/guest/1e8dced97d334e2bbef2d70f7bd27c06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7343775" y="3756025"/>
            <a:ext cx="3359150" cy="8770938"/>
            <a:chOff x="5531" y="1258"/>
            <a:chExt cx="5291" cy="13813"/>
          </a:xfrm>
        </p:grpSpPr>
        <p:cxnSp>
          <p:nvCxnSpPr>
            <p:cNvPr id="6" name="AutoShape 4"/>
            <p:cNvCxnSpPr>
              <a:cxnSpLocks noChangeShapeType="1"/>
            </p:cNvCxnSpPr>
            <p:nvPr/>
          </p:nvCxnSpPr>
          <p:spPr bwMode="auto">
            <a:xfrm flipH="1">
              <a:off x="6519" y="1258"/>
              <a:ext cx="4303" cy="1004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50000"/>
                  <a:lumOff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5531" y="9226"/>
              <a:ext cx="5291" cy="5845"/>
              <a:chOff x="5531" y="9226"/>
              <a:chExt cx="5291" cy="5845"/>
            </a:xfrm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5531" y="9226"/>
                <a:ext cx="5291" cy="5845"/>
              </a:xfrm>
              <a:custGeom>
                <a:avLst/>
                <a:gdLst>
                  <a:gd name="T0" fmla="*/ 6418 w 6418"/>
                  <a:gd name="T1" fmla="*/ 1185 h 6670"/>
                  <a:gd name="T2" fmla="*/ 6418 w 6418"/>
                  <a:gd name="T3" fmla="*/ 6670 h 6670"/>
                  <a:gd name="T4" fmla="*/ 1809 w 6418"/>
                  <a:gd name="T5" fmla="*/ 6669 h 6670"/>
                  <a:gd name="T6" fmla="*/ 1407 w 6418"/>
                  <a:gd name="T7" fmla="*/ 1987 h 6670"/>
                  <a:gd name="T8" fmla="*/ 6418 w 6418"/>
                  <a:gd name="T9" fmla="*/ 1185 h 6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18" h="6670">
                    <a:moveTo>
                      <a:pt x="6418" y="1185"/>
                    </a:moveTo>
                    <a:lnTo>
                      <a:pt x="6418" y="6670"/>
                    </a:lnTo>
                    <a:lnTo>
                      <a:pt x="1809" y="6669"/>
                    </a:lnTo>
                    <a:cubicBezTo>
                      <a:pt x="974" y="5889"/>
                      <a:pt x="0" y="3958"/>
                      <a:pt x="1407" y="1987"/>
                    </a:cubicBezTo>
                    <a:cubicBezTo>
                      <a:pt x="2830" y="0"/>
                      <a:pt x="5591" y="411"/>
                      <a:pt x="6418" y="1185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9" name="Oval 7"/>
              <p:cNvSpPr>
                <a:spLocks noChangeArrowheads="1"/>
              </p:cNvSpPr>
              <p:nvPr/>
            </p:nvSpPr>
            <p:spPr bwMode="auto">
              <a:xfrm rot="5327714" flipV="1">
                <a:off x="6117" y="10212"/>
                <a:ext cx="4526" cy="4258"/>
              </a:xfrm>
              <a:prstGeom prst="ellipse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0" name="Oval 8"/>
              <p:cNvSpPr>
                <a:spLocks noChangeArrowheads="1"/>
              </p:cNvSpPr>
              <p:nvPr/>
            </p:nvSpPr>
            <p:spPr bwMode="auto">
              <a:xfrm rot="5327714" flipV="1">
                <a:off x="6217" y="10481"/>
                <a:ext cx="3424" cy="3221"/>
              </a:xfrm>
              <a:prstGeom prst="ellipse">
                <a:avLst/>
              </a:prstGeom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</p:grpSp>
      </p:grp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941638" y="2470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2941638" y="2927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Imagen 2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0" y="184077"/>
            <a:ext cx="2990850" cy="110426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ítulo 24"/>
          <p:cNvSpPr>
            <a:spLocks noGrp="1"/>
          </p:cNvSpPr>
          <p:nvPr>
            <p:ph type="title"/>
          </p:nvPr>
        </p:nvSpPr>
        <p:spPr>
          <a:xfrm>
            <a:off x="3549450" y="1109006"/>
            <a:ext cx="7662487" cy="126199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500" dirty="0" smtClean="0"/>
              <a:t>ÁREA COMÚN DE MATEMÁTICAS</a:t>
            </a:r>
            <a:br>
              <a:rPr lang="es-ES" sz="3500" dirty="0" smtClean="0"/>
            </a:br>
            <a:r>
              <a:rPr lang="es-ES" sz="3500" dirty="0" smtClean="0"/>
              <a:t>CRONOGRAMA TALLERES SABER-PRO</a:t>
            </a:r>
            <a:br>
              <a:rPr lang="es-ES" sz="3500" dirty="0" smtClean="0"/>
            </a:br>
            <a:r>
              <a:rPr lang="es-ES" sz="3500" dirty="0" smtClean="0"/>
              <a:t>202020</a:t>
            </a:r>
            <a:r>
              <a:rPr lang="es-ES" sz="3500" dirty="0"/>
              <a:t/>
            </a:r>
            <a:br>
              <a:rPr lang="es-ES" sz="3500" dirty="0"/>
            </a:br>
            <a:endParaRPr lang="es-ES" sz="3500" dirty="0"/>
          </a:p>
        </p:txBody>
      </p:sp>
      <p:pic>
        <p:nvPicPr>
          <p:cNvPr id="2068" name="Picture 20" descr="5DA3C44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094" y="5554980"/>
            <a:ext cx="1623686" cy="126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uadroTexto 28"/>
          <p:cNvSpPr txBox="1"/>
          <p:nvPr/>
        </p:nvSpPr>
        <p:spPr>
          <a:xfrm>
            <a:off x="1913206" y="5471210"/>
            <a:ext cx="7017226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400" b="1" dirty="0" smtClean="0"/>
              <a:t>LINK DE INGRESO AL TALLER</a:t>
            </a:r>
          </a:p>
          <a:p>
            <a:r>
              <a:rPr lang="es-CO" sz="1400" b="1" dirty="0" smtClean="0">
                <a:hlinkClick r:id="rId4"/>
              </a:rPr>
              <a:t>https</a:t>
            </a:r>
            <a:r>
              <a:rPr lang="es-CO" sz="1400" b="1" dirty="0">
                <a:hlinkClick r:id="rId4"/>
              </a:rPr>
              <a:t>://ca.bbcollab.com/guest/1e8dced97d334e2bbef2d70f7bd27c06</a:t>
            </a:r>
            <a:endParaRPr lang="es-ES" sz="140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/>
          <a:srcRect l="20556" t="16505" r="25277" b="33143"/>
          <a:stretch/>
        </p:blipFill>
        <p:spPr>
          <a:xfrm>
            <a:off x="1913206" y="1871622"/>
            <a:ext cx="9158068" cy="3683358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7971036" y="6172995"/>
            <a:ext cx="305631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000" dirty="0"/>
              <a:t>INFORMES:</a:t>
            </a:r>
          </a:p>
          <a:p>
            <a:r>
              <a:rPr lang="es-ES" sz="1000" dirty="0" smtClean="0">
                <a:hlinkClick r:id="rId6"/>
              </a:rPr>
              <a:t>adriana-morales</a:t>
            </a:r>
            <a:r>
              <a:rPr lang="es-ES" sz="1000" dirty="0" smtClean="0">
                <a:hlinkClick r:id="rId6"/>
              </a:rPr>
              <a:t>@unipiloto.edu.co</a:t>
            </a:r>
            <a:endParaRPr lang="es-ES" sz="1000" dirty="0" smtClean="0"/>
          </a:p>
          <a:p>
            <a:r>
              <a:rPr lang="es-ES" sz="1000" dirty="0" smtClean="0"/>
              <a:t>maria-garcia@unipiloto.edu.co</a:t>
            </a:r>
            <a:endParaRPr lang="es-ES" sz="1000" dirty="0"/>
          </a:p>
          <a:p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75650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2" t="37079" r="24649" b="17891"/>
          <a:stretch/>
        </p:blipFill>
        <p:spPr bwMode="auto">
          <a:xfrm>
            <a:off x="1772685" y="2053883"/>
            <a:ext cx="9338703" cy="3713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0" y="184077"/>
            <a:ext cx="2990850" cy="11042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24"/>
          <p:cNvSpPr>
            <a:spLocks noGrp="1"/>
          </p:cNvSpPr>
          <p:nvPr>
            <p:ph type="title"/>
          </p:nvPr>
        </p:nvSpPr>
        <p:spPr>
          <a:xfrm>
            <a:off x="3549450" y="1109006"/>
            <a:ext cx="7662487" cy="126199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500" dirty="0" smtClean="0"/>
              <a:t>ÁREA COMÚN DE MATEMÁTICAS</a:t>
            </a:r>
            <a:br>
              <a:rPr lang="es-ES" sz="3500" dirty="0" smtClean="0"/>
            </a:br>
            <a:r>
              <a:rPr lang="es-ES" sz="3500" dirty="0" smtClean="0"/>
              <a:t>CRONOGRAMA </a:t>
            </a:r>
            <a:r>
              <a:rPr lang="es-ES" sz="3500" dirty="0" smtClean="0"/>
              <a:t>TALLERES SABER-PRO</a:t>
            </a:r>
            <a:br>
              <a:rPr lang="es-ES" sz="3500" dirty="0" smtClean="0"/>
            </a:br>
            <a:r>
              <a:rPr lang="es-ES" sz="3500" dirty="0" smtClean="0"/>
              <a:t>202020</a:t>
            </a:r>
            <a:r>
              <a:rPr lang="es-ES" sz="3500" dirty="0"/>
              <a:t/>
            </a:r>
            <a:br>
              <a:rPr lang="es-ES" sz="3500" dirty="0"/>
            </a:br>
            <a:endParaRPr lang="es-ES" sz="3500" dirty="0"/>
          </a:p>
        </p:txBody>
      </p:sp>
      <p:pic>
        <p:nvPicPr>
          <p:cNvPr id="6" name="Picture 20" descr="5DA3C44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094" y="5554980"/>
            <a:ext cx="1623686" cy="126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1954137" y="5554980"/>
            <a:ext cx="7017226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400" b="1" dirty="0" smtClean="0"/>
              <a:t>LINK DE INGRESO AL TALLER</a:t>
            </a:r>
          </a:p>
          <a:p>
            <a:r>
              <a:rPr lang="es-CO" sz="1400" b="1" dirty="0" smtClean="0">
                <a:hlinkClick r:id="rId5"/>
              </a:rPr>
              <a:t>https</a:t>
            </a:r>
            <a:r>
              <a:rPr lang="es-CO" sz="1400" b="1" dirty="0">
                <a:hlinkClick r:id="rId5"/>
              </a:rPr>
              <a:t>://ca.bbcollab.com/guest/1e8dced97d334e2bbef2d70f7bd27c06</a:t>
            </a:r>
            <a:endParaRPr lang="es-ES" sz="1400" b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971036" y="6172995"/>
            <a:ext cx="305631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000" dirty="0"/>
              <a:t>INFORMES:</a:t>
            </a:r>
          </a:p>
          <a:p>
            <a:r>
              <a:rPr lang="es-ES" sz="1000" dirty="0" smtClean="0">
                <a:hlinkClick r:id="rId6"/>
              </a:rPr>
              <a:t>adriana-morales</a:t>
            </a:r>
            <a:r>
              <a:rPr lang="es-ES" sz="1000" dirty="0" smtClean="0">
                <a:hlinkClick r:id="rId6"/>
              </a:rPr>
              <a:t>@unipiloto.edu.co</a:t>
            </a:r>
            <a:endParaRPr lang="es-ES" sz="1000" dirty="0" smtClean="0"/>
          </a:p>
          <a:p>
            <a:r>
              <a:rPr lang="es-ES" sz="1000" dirty="0" smtClean="0"/>
              <a:t>maria-garcia@unipiloto.edu.co</a:t>
            </a:r>
            <a:endParaRPr lang="es-ES" sz="1000" dirty="0"/>
          </a:p>
          <a:p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71512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0" y="184077"/>
            <a:ext cx="2990850" cy="11042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24"/>
          <p:cNvSpPr txBox="1">
            <a:spLocks/>
          </p:cNvSpPr>
          <p:nvPr/>
        </p:nvSpPr>
        <p:spPr>
          <a:xfrm>
            <a:off x="3549450" y="318731"/>
            <a:ext cx="7662487" cy="12619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200" dirty="0" smtClean="0"/>
              <a:t>ÁREA COMÚN DE MATEMÁTICAS</a:t>
            </a:r>
            <a:br>
              <a:rPr lang="es-ES" sz="3200" dirty="0" smtClean="0"/>
            </a:br>
            <a:r>
              <a:rPr lang="es-ES" sz="3200" dirty="0" smtClean="0"/>
              <a:t>CRONOGRAMA TALLERES SABER-PRO</a:t>
            </a:r>
            <a:br>
              <a:rPr lang="es-ES" sz="3200" dirty="0" smtClean="0"/>
            </a:br>
            <a:r>
              <a:rPr lang="es-ES" sz="3200" dirty="0" smtClean="0"/>
              <a:t>202020</a:t>
            </a:r>
            <a:br>
              <a:rPr lang="es-ES" sz="3200" dirty="0" smtClean="0"/>
            </a:br>
            <a:endParaRPr lang="es-ES" sz="3200" dirty="0"/>
          </a:p>
        </p:txBody>
      </p:sp>
      <p:pic>
        <p:nvPicPr>
          <p:cNvPr id="6" name="Picture 20" descr="5DA3C44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094" y="5554980"/>
            <a:ext cx="1623686" cy="126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1" t="41287" r="24220" b="22991"/>
          <a:stretch/>
        </p:blipFill>
        <p:spPr bwMode="auto">
          <a:xfrm>
            <a:off x="1772684" y="1861216"/>
            <a:ext cx="8627409" cy="38699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1913206" y="5541550"/>
            <a:ext cx="7017226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400" b="1" dirty="0" smtClean="0"/>
              <a:t>LINK DE INGRESO AL TALLER</a:t>
            </a:r>
          </a:p>
          <a:p>
            <a:r>
              <a:rPr lang="es-CO" sz="1400" b="1" dirty="0" smtClean="0">
                <a:hlinkClick r:id="rId5"/>
              </a:rPr>
              <a:t>https</a:t>
            </a:r>
            <a:r>
              <a:rPr lang="es-CO" sz="1400" b="1" dirty="0">
                <a:hlinkClick r:id="rId5"/>
              </a:rPr>
              <a:t>://ca.bbcollab.com/guest/1e8dced97d334e2bbef2d70f7bd27c06</a:t>
            </a:r>
            <a:endParaRPr lang="es-ES" sz="14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971036" y="6172995"/>
            <a:ext cx="305631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000" dirty="0"/>
              <a:t>INFORMES:</a:t>
            </a:r>
          </a:p>
          <a:p>
            <a:r>
              <a:rPr lang="es-ES" sz="1000" dirty="0" smtClean="0">
                <a:hlinkClick r:id="rId6"/>
              </a:rPr>
              <a:t>adriana-morales</a:t>
            </a:r>
            <a:r>
              <a:rPr lang="es-ES" sz="1000" dirty="0" smtClean="0">
                <a:hlinkClick r:id="rId6"/>
              </a:rPr>
              <a:t>@unipiloto.edu.co</a:t>
            </a:r>
            <a:endParaRPr lang="es-ES" sz="1000" dirty="0" smtClean="0"/>
          </a:p>
          <a:p>
            <a:r>
              <a:rPr lang="es-ES" sz="1000" dirty="0" smtClean="0"/>
              <a:t>maria-garcia@unipiloto.edu.co</a:t>
            </a:r>
            <a:endParaRPr lang="es-ES" sz="1000" dirty="0"/>
          </a:p>
          <a:p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206769614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</TotalTime>
  <Words>48</Words>
  <Application>Microsoft Office PowerPoint</Application>
  <PresentationFormat>Panorámica</PresentationFormat>
  <Paragraphs>19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Espiral</vt:lpstr>
      <vt:lpstr>ÁREA COMÚN DE MATEMÁTICAS CRONOGRAMA TALLERES SABER-PRO 202020 </vt:lpstr>
      <vt:lpstr>ÁREA COMÚN DE MATEMÁTICAS CRONOGRAMA TALLERES SABER-PRO 202020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REFUERZO DE MATEMÁTICAS BÁSICAS PARA  ESTUDIANTES DE PRIMER SEMESTRE DE LA UNIVERSIDAD PILOTO DE COLOMBIA.</dc:title>
  <dc:creator>Maria Angelica Garcia Valbuena</dc:creator>
  <cp:lastModifiedBy>Usuario de Windows</cp:lastModifiedBy>
  <cp:revision>12</cp:revision>
  <dcterms:created xsi:type="dcterms:W3CDTF">2019-02-04T22:04:44Z</dcterms:created>
  <dcterms:modified xsi:type="dcterms:W3CDTF">2020-08-27T00:16:37Z</dcterms:modified>
</cp:coreProperties>
</file>