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9" r:id="rId5"/>
    <p:sldMasterId id="2147493480" r:id="rId6"/>
  </p:sldMasterIdLst>
  <p:notesMasterIdLst>
    <p:notesMasterId r:id="rId17"/>
  </p:notesMasterIdLst>
  <p:handoutMasterIdLst>
    <p:handoutMasterId r:id="rId18"/>
  </p:handoutMasterIdLst>
  <p:sldIdLst>
    <p:sldId id="257" r:id="rId7"/>
    <p:sldId id="283" r:id="rId8"/>
    <p:sldId id="284" r:id="rId9"/>
    <p:sldId id="285" r:id="rId10"/>
    <p:sldId id="286" r:id="rId11"/>
    <p:sldId id="290" r:id="rId12"/>
    <p:sldId id="287" r:id="rId13"/>
    <p:sldId id="288" r:id="rId14"/>
    <p:sldId id="291" r:id="rId15"/>
    <p:sldId id="289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5419">
          <p15:clr>
            <a:srgbClr val="A4A3A4"/>
          </p15:clr>
        </p15:guide>
        <p15:guide id="3" pos="575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B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37" autoAdjust="0"/>
    <p:restoredTop sz="94291" autoAdjust="0"/>
  </p:normalViewPr>
  <p:slideViewPr>
    <p:cSldViewPr snapToGrid="0" snapToObjects="1">
      <p:cViewPr varScale="1">
        <p:scale>
          <a:sx n="77" d="100"/>
          <a:sy n="77" d="100"/>
        </p:scale>
        <p:origin x="90" y="306"/>
      </p:cViewPr>
      <p:guideLst>
        <p:guide orient="horz"/>
        <p:guide pos="5419"/>
        <p:guide pos="57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7B93C-1618-CD49-A6B2-C6BF6E11527C}" type="datetimeFigureOut">
              <a:rPr lang="es-ES" smtClean="0"/>
              <a:t>17/04/2023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11909-8B1E-8F4A-B9CA-82127161A7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27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3BB0B-C1A2-4C4D-A1E4-6987AE953146}" type="datetimeFigureOut">
              <a:rPr lang="es-ES" smtClean="0"/>
              <a:t>17/04/2023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8FF9A-2E2E-5B4A-8468-9F28F395D4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526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3848" y="-6868"/>
            <a:ext cx="9206622" cy="51572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2207"/>
            <a:ext cx="7772400" cy="8207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32932"/>
            <a:ext cx="6400800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3848" y="-6868"/>
            <a:ext cx="9206622" cy="5157236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33848" y="1942730"/>
            <a:ext cx="920662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3503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3848" y="-6868"/>
            <a:ext cx="9206622" cy="51572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351" y="2513199"/>
            <a:ext cx="3434805" cy="820725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3422" y="3646656"/>
            <a:ext cx="2828663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-33848" y="1942730"/>
            <a:ext cx="461177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812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FA66-AFAC-C94B-8515-077F25F63FCB}" type="datetime1">
              <a:rPr lang="es-AR" smtClean="0"/>
              <a:t>17/4/2023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0B01-2CB7-C947-94B0-E44BD3398AE8}" type="datetime1">
              <a:rPr lang="es-AR" smtClean="0"/>
              <a:t>17/4/2023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98D7-BF26-6F46-B52A-6DB95F7B5370}" type="datetime1">
              <a:rPr lang="es-AR" smtClean="0"/>
              <a:t>17/4/2023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AEF3-FBAA-8949-951C-5289376D1DE9}" type="datetime1">
              <a:rPr lang="es-AR" smtClean="0"/>
              <a:t>17/4/2023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536E9-13FF-F842-A6A1-D9669D8B399D}" type="datetime1">
              <a:rPr lang="es-AR" smtClean="0"/>
              <a:t>17/4/2023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A1EB-BB4D-0649-AB74-5A8E1E14B14B}" type="datetime1">
              <a:rPr lang="es-AR" smtClean="0"/>
              <a:t>17/4/2023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06BFE-21BB-A443-90A9-05270B0E3551}" type="datetime1">
              <a:rPr lang="es-AR" smtClean="0"/>
              <a:t>17/4/2023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8772" y="-6868"/>
            <a:ext cx="9206620" cy="515723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32932"/>
            <a:ext cx="6400800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2207"/>
            <a:ext cx="7772400" cy="8207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8149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8772" y="-6868"/>
            <a:ext cx="9206620" cy="5157235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33848" y="1942730"/>
            <a:ext cx="920662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3688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8772" y="-6868"/>
            <a:ext cx="9206620" cy="51572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351" y="2513199"/>
            <a:ext cx="3434805" cy="820725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3422" y="3646656"/>
            <a:ext cx="2828663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-33848" y="1942730"/>
            <a:ext cx="461177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5487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065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E80-7980-924D-8819-5C7C97C42C2F}" type="datetime1">
              <a:rPr lang="es-AR" smtClean="0"/>
              <a:t>17/4/2023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74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488F-0358-6B43-A2F0-718FB9481030}" type="datetime1">
              <a:rPr lang="es-AR" smtClean="0"/>
              <a:t>17/4/2023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99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1875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1875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A0CF-A114-DA4B-B22B-28CCA33B3855}" type="datetime1">
              <a:rPr lang="es-AR" smtClean="0"/>
              <a:t>17/4/2023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96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7755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7755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EF1A-AAE1-B849-BFFF-537B93219FAE}" type="datetime1">
              <a:rPr lang="es-AR" smtClean="0"/>
              <a:t>17/4/2023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28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86069-45B4-9A4C-B1DF-D3FE44614C19}" type="datetime1">
              <a:rPr lang="es-AR" smtClean="0"/>
              <a:t>17/4/2023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1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AD5B-46CA-F34D-B199-C2DE61FEC43B}" type="datetime1">
              <a:rPr lang="es-AR" smtClean="0"/>
              <a:t>17/4/2023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59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2113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3398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511A-5BC9-C84E-8312-48B7941D1706}" type="datetime1">
              <a:rPr lang="es-AR" smtClean="0"/>
              <a:t>17/4/2023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4536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8772" y="-6868"/>
            <a:ext cx="9206620" cy="515723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32932"/>
            <a:ext cx="6400800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2207"/>
            <a:ext cx="7772400" cy="8207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181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8772" y="-6868"/>
            <a:ext cx="9206620" cy="5157235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33848" y="1942730"/>
            <a:ext cx="920662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2118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8772" y="-6868"/>
            <a:ext cx="9206620" cy="51572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351" y="2513199"/>
            <a:ext cx="3434805" cy="820725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3422" y="3646656"/>
            <a:ext cx="2828663" cy="76580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-33848" y="1942730"/>
            <a:ext cx="4611772" cy="32198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67680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142D-A219-634E-8A29-8C284121EEAD}" type="datetime1">
              <a:rPr lang="es-AR" smtClean="0"/>
              <a:t>17/4/2023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381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65340-BA65-7D4B-B7EF-924AB9CDF86D}" type="datetime1">
              <a:rPr lang="es-AR" smtClean="0"/>
              <a:t>17/4/2023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681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2160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2160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0FFD-5766-F046-BE05-251D1C7BF410}" type="datetime1">
              <a:rPr lang="es-AR" smtClean="0"/>
              <a:t>17/4/2023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597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7565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7565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77474-BE64-C94A-9F5D-1FF2FC6C3190}" type="datetime1">
              <a:rPr lang="es-AR" smtClean="0"/>
              <a:t>17/4/2023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49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8E3-3A89-974F-AAE1-4EB2890FAA22}" type="datetime1">
              <a:rPr lang="es-AR" smtClean="0"/>
              <a:t>17/4/2023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09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1DB2-59AB-9E4C-A38B-646A7E32E06D}" type="datetime1">
              <a:rPr lang="es-AR" smtClean="0"/>
              <a:t>17/4/2023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321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1924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32088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3331C-51DE-5849-8C2C-B1A7820648CA}" type="datetime1">
              <a:rPr lang="es-AR" smtClean="0"/>
              <a:t>17/4/2023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6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-23345" y="-5342"/>
            <a:ext cx="9201174" cy="5154184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741" y="4729907"/>
            <a:ext cx="5597266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76" y="4729907"/>
            <a:ext cx="5509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698" y="4729907"/>
            <a:ext cx="597617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9754C-70E4-D74C-99D3-B5C95F385C2A}" type="datetime1">
              <a:rPr lang="es-AR" smtClean="0"/>
              <a:t>17/4/2023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7" r:id="rId2"/>
    <p:sldLayoutId id="2147493468" r:id="rId3"/>
    <p:sldLayoutId id="2147493457" r:id="rId4"/>
    <p:sldLayoutId id="2147493458" r:id="rId5"/>
    <p:sldLayoutId id="2147493459" r:id="rId6"/>
    <p:sldLayoutId id="2147493460" r:id="rId7"/>
    <p:sldLayoutId id="2147493461" r:id="rId8"/>
    <p:sldLayoutId id="2147493462" r:id="rId9"/>
    <p:sldLayoutId id="2147493463" r:id="rId10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-23344" y="-5342"/>
            <a:ext cx="9201172" cy="515418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741" y="4729907"/>
            <a:ext cx="55972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76" y="4729907"/>
            <a:ext cx="5509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698" y="4729907"/>
            <a:ext cx="5976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96325-9034-2D44-B3CF-BCA9BB7BB905}" type="datetime1">
              <a:rPr lang="es-AR" smtClean="0"/>
              <a:t>17/4/2023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4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70" r:id="rId1"/>
    <p:sldLayoutId id="2147493471" r:id="rId2"/>
    <p:sldLayoutId id="2147493472" r:id="rId3"/>
    <p:sldLayoutId id="2147493473" r:id="rId4"/>
    <p:sldLayoutId id="2147493474" r:id="rId5"/>
    <p:sldLayoutId id="2147493475" r:id="rId6"/>
    <p:sldLayoutId id="2147493476" r:id="rId7"/>
    <p:sldLayoutId id="2147493477" r:id="rId8"/>
    <p:sldLayoutId id="2147493478" r:id="rId9"/>
    <p:sldLayoutId id="2147493479" r:id="rId10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-23344" y="-5342"/>
            <a:ext cx="9201172" cy="515418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206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741" y="4729907"/>
            <a:ext cx="55972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Propiedad</a:t>
            </a:r>
            <a:r>
              <a:rPr lang="en-US" dirty="0"/>
              <a:t> </a:t>
            </a:r>
            <a:r>
              <a:rPr lang="en-US" dirty="0" err="1"/>
              <a:t>intelectual</a:t>
            </a:r>
            <a:r>
              <a:rPr lang="en-US" dirty="0"/>
              <a:t> de la UNIVERSIDAD PILOTO DE COLOMBIA® - </a:t>
            </a:r>
            <a:r>
              <a:rPr lang="en-US" dirty="0" err="1"/>
              <a:t>Año</a:t>
            </a:r>
            <a:r>
              <a:rPr lang="en-US" dirty="0"/>
              <a:t>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76" y="4729907"/>
            <a:ext cx="55092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698" y="4729907"/>
            <a:ext cx="5976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38E7A-6C0C-4E45-92A2-01F059605597}" type="datetime1">
              <a:rPr lang="es-AR" smtClean="0"/>
              <a:t>17/4/2023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85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1" r:id="rId1"/>
    <p:sldLayoutId id="2147493482" r:id="rId2"/>
    <p:sldLayoutId id="2147493483" r:id="rId3"/>
    <p:sldLayoutId id="2147493484" r:id="rId4"/>
    <p:sldLayoutId id="2147493485" r:id="rId5"/>
    <p:sldLayoutId id="2147493486" r:id="rId6"/>
    <p:sldLayoutId id="2147493487" r:id="rId7"/>
    <p:sldLayoutId id="2147493488" r:id="rId8"/>
    <p:sldLayoutId id="2147493489" r:id="rId9"/>
    <p:sldLayoutId id="2147493490" r:id="rId10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</a:t>
            </a:fld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F3BC3E1-F2E7-48D8-A9EF-3858928E3A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76" b="14642"/>
          <a:stretch/>
        </p:blipFill>
        <p:spPr>
          <a:xfrm>
            <a:off x="887370" y="233962"/>
            <a:ext cx="2989557" cy="390210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BE11CC4-F13E-4598-A90B-383E65F582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50" b="37158"/>
          <a:stretch/>
        </p:blipFill>
        <p:spPr>
          <a:xfrm>
            <a:off x="3908826" y="233963"/>
            <a:ext cx="4508468" cy="390210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85267C8-5A50-4083-927C-20EDD8CDD9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621" t="92546"/>
          <a:stretch/>
        </p:blipFill>
        <p:spPr>
          <a:xfrm>
            <a:off x="5592725" y="4198280"/>
            <a:ext cx="3359888" cy="87826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942614A-B388-4E23-BAA9-DA3A405AB1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546" r="51868"/>
          <a:stretch/>
        </p:blipFill>
        <p:spPr>
          <a:xfrm>
            <a:off x="1476143" y="4198280"/>
            <a:ext cx="3210042" cy="87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5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FA3685D-FA3C-4D8E-9DFB-3219C7EE85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268"/>
          <a:stretch/>
        </p:blipFill>
        <p:spPr>
          <a:xfrm>
            <a:off x="457065" y="709472"/>
            <a:ext cx="8229870" cy="354355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B2E9A24-2468-4916-AD41-FD01A29C415F}"/>
              </a:ext>
            </a:extLst>
          </p:cNvPr>
          <p:cNvSpPr/>
          <p:nvPr/>
        </p:nvSpPr>
        <p:spPr>
          <a:xfrm>
            <a:off x="3376255" y="225763"/>
            <a:ext cx="23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Palabras de bienvenida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103143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3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823D2A7-6CB2-4FFD-86C9-DE83B537D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68" y="693158"/>
            <a:ext cx="7318836" cy="390337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292ECE2-BA2A-414A-808B-84ECA93172D8}"/>
              </a:ext>
            </a:extLst>
          </p:cNvPr>
          <p:cNvSpPr/>
          <p:nvPr/>
        </p:nvSpPr>
        <p:spPr>
          <a:xfrm>
            <a:off x="1863010" y="176300"/>
            <a:ext cx="5824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Bienvenida - ¿Quién es TICXAR, aporte a la sociedad?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4147443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4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03050B9-A6B5-48CB-AE89-E9C9A64639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167" b="64895"/>
          <a:stretch/>
        </p:blipFill>
        <p:spPr>
          <a:xfrm>
            <a:off x="357640" y="760968"/>
            <a:ext cx="5224158" cy="138087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5C41770-20D2-4C3A-94A6-43820C14624C}"/>
              </a:ext>
            </a:extLst>
          </p:cNvPr>
          <p:cNvSpPr/>
          <p:nvPr/>
        </p:nvSpPr>
        <p:spPr>
          <a:xfrm>
            <a:off x="1956389" y="182755"/>
            <a:ext cx="5911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Panel de Innovación Tecnológica de la Ingeniería</a:t>
            </a:r>
            <a:endParaRPr lang="es-419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CEB6A1D-B379-4770-B168-C2625D8A9B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371" r="1888"/>
          <a:stretch/>
        </p:blipFill>
        <p:spPr>
          <a:xfrm>
            <a:off x="7447501" y="1229800"/>
            <a:ext cx="1356406" cy="281028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2F41173-F137-4A88-80B1-C7BE45B7CC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25" r="14207" b="41250"/>
          <a:stretch/>
        </p:blipFill>
        <p:spPr>
          <a:xfrm>
            <a:off x="6017572" y="1169226"/>
            <a:ext cx="1093379" cy="1030288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310E4B7E-B8BD-4F2B-AADC-9495FFB52B25}"/>
              </a:ext>
            </a:extLst>
          </p:cNvPr>
          <p:cNvSpPr/>
          <p:nvPr/>
        </p:nvSpPr>
        <p:spPr>
          <a:xfrm>
            <a:off x="6055966" y="3193617"/>
            <a:ext cx="1016590" cy="1030288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C72ECB0-283A-4768-AAF4-08BD61B6BC3E}"/>
              </a:ext>
            </a:extLst>
          </p:cNvPr>
          <p:cNvSpPr txBox="1"/>
          <p:nvPr/>
        </p:nvSpPr>
        <p:spPr>
          <a:xfrm>
            <a:off x="5846711" y="2252414"/>
            <a:ext cx="151189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100" b="1" dirty="0">
                <a:solidFill>
                  <a:schemeClr val="accent6">
                    <a:lumMod val="75000"/>
                  </a:schemeClr>
                </a:solidFill>
              </a:rPr>
              <a:t>ALVARO VERNAZZA</a:t>
            </a:r>
          </a:p>
          <a:p>
            <a:pPr algn="ctr"/>
            <a:r>
              <a:rPr lang="es-419" sz="1100" dirty="0"/>
              <a:t>Director Ingeniería Financiera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379DA27-DC98-4CFF-B98A-49D6D3D384BB}"/>
              </a:ext>
            </a:extLst>
          </p:cNvPr>
          <p:cNvSpPr txBox="1"/>
          <p:nvPr/>
        </p:nvSpPr>
        <p:spPr>
          <a:xfrm>
            <a:off x="5844777" y="4266665"/>
            <a:ext cx="151189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100" b="1" dirty="0">
                <a:solidFill>
                  <a:schemeClr val="accent6">
                    <a:lumMod val="75000"/>
                  </a:schemeClr>
                </a:solidFill>
              </a:rPr>
              <a:t>MICHAEL STEPANIAN</a:t>
            </a:r>
          </a:p>
          <a:p>
            <a:pPr algn="ctr"/>
            <a:r>
              <a:rPr lang="es-419" sz="1100" dirty="0"/>
              <a:t>Docente Ingeniería Financiera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7CCEB6A-AF62-4DDF-8F23-27649183D3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028" r="29167"/>
          <a:stretch/>
        </p:blipFill>
        <p:spPr>
          <a:xfrm>
            <a:off x="294139" y="2184778"/>
            <a:ext cx="5336671" cy="253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60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5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2574446-5E75-4905-9E74-F2BF99ECF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51" y="501591"/>
            <a:ext cx="7763097" cy="414031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8F65B65-E17B-4857-978F-6F7A48EFDD00}"/>
              </a:ext>
            </a:extLst>
          </p:cNvPr>
          <p:cNvSpPr/>
          <p:nvPr/>
        </p:nvSpPr>
        <p:spPr>
          <a:xfrm>
            <a:off x="3741185" y="110993"/>
            <a:ext cx="1321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961933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B7FD2ED-4F14-4E7B-A195-54B53D88E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285750"/>
            <a:ext cx="85725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42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7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90DEA3-137B-4C45-9926-D1813FD36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24" y="478321"/>
            <a:ext cx="7505752" cy="400306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DE687F1-C73F-4505-A5A7-D388AEE70372}"/>
              </a:ext>
            </a:extLst>
          </p:cNvPr>
          <p:cNvSpPr/>
          <p:nvPr/>
        </p:nvSpPr>
        <p:spPr>
          <a:xfrm>
            <a:off x="3741185" y="110993"/>
            <a:ext cx="1321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426432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8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E2D4049-5D94-474B-9889-7B35189C2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04" y="518603"/>
            <a:ext cx="7699301" cy="410629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5CB7F70-E273-4538-A679-459784601204}"/>
              </a:ext>
            </a:extLst>
          </p:cNvPr>
          <p:cNvSpPr/>
          <p:nvPr/>
        </p:nvSpPr>
        <p:spPr>
          <a:xfrm>
            <a:off x="1711843" y="196777"/>
            <a:ext cx="5954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Panel con cooperativas: Buscando nuevas oportunidades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298142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9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50575C-47FD-4507-AEAD-B6187C3D1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85" y="606499"/>
            <a:ext cx="7369692" cy="393050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D4D86F0-D7E1-4BA0-9D49-4790A2FE9DFD}"/>
              </a:ext>
            </a:extLst>
          </p:cNvPr>
          <p:cNvSpPr/>
          <p:nvPr/>
        </p:nvSpPr>
        <p:spPr>
          <a:xfrm>
            <a:off x="2965335" y="154247"/>
            <a:ext cx="2882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Taller de cierre y premiación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206366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10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889ED49-6DBF-40EF-8A94-3ED1D064D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40" y="285750"/>
            <a:ext cx="7897167" cy="421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57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sharepoint/v3/fields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213</TotalTime>
  <Words>56</Words>
  <Application>Microsoft Office PowerPoint</Application>
  <PresentationFormat>Presentación en pantalla (16:9)</PresentationFormat>
  <Paragraphs>21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1_Office Theme</vt:lpstr>
      <vt:lpstr>2_Office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MARIA CRISTINA BOHORQUEZ SOTELO</cp:lastModifiedBy>
  <cp:revision>49</cp:revision>
  <dcterms:created xsi:type="dcterms:W3CDTF">2010-04-12T23:12:02Z</dcterms:created>
  <dcterms:modified xsi:type="dcterms:W3CDTF">2023-04-18T02:48:10Z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