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84" userDrawn="1">
          <p15:clr>
            <a:srgbClr val="A4A3A4"/>
          </p15:clr>
        </p15:guide>
        <p15:guide id="2" pos="152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302D2A"/>
    <a:srgbClr val="C2282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80" autoAdjust="0"/>
    <p:restoredTop sz="86426"/>
  </p:normalViewPr>
  <p:slideViewPr>
    <p:cSldViewPr snapToGrid="0">
      <p:cViewPr>
        <p:scale>
          <a:sx n="100" d="100"/>
          <a:sy n="100" d="100"/>
        </p:scale>
        <p:origin x="696" y="168"/>
      </p:cViewPr>
      <p:guideLst>
        <p:guide orient="horz" pos="1684"/>
        <p:guide pos="152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75" d="100"/>
          <a:sy n="75" d="100"/>
        </p:scale>
        <p:origin x="3504" y="1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6806D6-54B7-4E4B-8E8D-C57C5413C54A}" type="datetimeFigureOut">
              <a:rPr lang="es-CO" smtClean="0"/>
              <a:t>28/09/19</a:t>
            </a:fld>
            <a:endParaRPr lang="es-CO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s-ES"/>
              <a:t>Editar los estilos de texto del patrón
Segundo nivel
Tercer nivel
Cuarto nivel
Quinto nivel</a:t>
            </a:r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C7D66F-D161-7D43-93D8-DB3376C61A1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174758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C7D66F-D161-7D43-93D8-DB3376C61A1D}" type="slidenum">
              <a:rPr lang="es-CO" smtClean="0"/>
              <a:t>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74458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2180B-DF40-4B28-861A-F7A691D01F4E}" type="datetimeFigureOut">
              <a:rPr lang="es-CO" smtClean="0"/>
              <a:t>28/09/19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4C65B-0742-4FF6-8BCA-98C49BD7C59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21867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2180B-DF40-4B28-861A-F7A691D01F4E}" type="datetimeFigureOut">
              <a:rPr lang="es-CO" smtClean="0"/>
              <a:t>28/09/19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4C65B-0742-4FF6-8BCA-98C49BD7C59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800102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2180B-DF40-4B28-861A-F7A691D01F4E}" type="datetimeFigureOut">
              <a:rPr lang="es-CO" smtClean="0"/>
              <a:t>28/09/19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4C65B-0742-4FF6-8BCA-98C49BD7C59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038659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2180B-DF40-4B28-861A-F7A691D01F4E}" type="datetimeFigureOut">
              <a:rPr lang="es-CO" smtClean="0"/>
              <a:t>28/09/19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4C65B-0742-4FF6-8BCA-98C49BD7C59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315751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2180B-DF40-4B28-861A-F7A691D01F4E}" type="datetimeFigureOut">
              <a:rPr lang="es-CO" smtClean="0"/>
              <a:t>28/09/19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4C65B-0742-4FF6-8BCA-98C49BD7C59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995135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2180B-DF40-4B28-861A-F7A691D01F4E}" type="datetimeFigureOut">
              <a:rPr lang="es-CO" smtClean="0"/>
              <a:t>28/09/19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4C65B-0742-4FF6-8BCA-98C49BD7C59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543842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2180B-DF40-4B28-861A-F7A691D01F4E}" type="datetimeFigureOut">
              <a:rPr lang="es-CO" smtClean="0"/>
              <a:t>28/09/19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4C65B-0742-4FF6-8BCA-98C49BD7C59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448489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2180B-DF40-4B28-861A-F7A691D01F4E}" type="datetimeFigureOut">
              <a:rPr lang="es-CO" smtClean="0"/>
              <a:t>28/09/19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4C65B-0742-4FF6-8BCA-98C49BD7C59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218716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2180B-DF40-4B28-861A-F7A691D01F4E}" type="datetimeFigureOut">
              <a:rPr lang="es-CO" smtClean="0"/>
              <a:t>28/09/19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4C65B-0742-4FF6-8BCA-98C49BD7C59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014599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2180B-DF40-4B28-861A-F7A691D01F4E}" type="datetimeFigureOut">
              <a:rPr lang="es-CO" smtClean="0"/>
              <a:t>28/09/19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4C65B-0742-4FF6-8BCA-98C49BD7C59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723296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2180B-DF40-4B28-861A-F7A691D01F4E}" type="datetimeFigureOut">
              <a:rPr lang="es-CO" smtClean="0"/>
              <a:t>28/09/19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4C65B-0742-4FF6-8BCA-98C49BD7C59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29144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B2180B-DF40-4B28-861A-F7A691D01F4E}" type="datetimeFigureOut">
              <a:rPr lang="es-CO" smtClean="0"/>
              <a:t>28/09/19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94C65B-0742-4FF6-8BCA-98C49BD7C590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3485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ángulo 10">
            <a:extLst>
              <a:ext uri="{FF2B5EF4-FFF2-40B4-BE49-F238E27FC236}">
                <a16:creationId xmlns:a16="http://schemas.microsoft.com/office/drawing/2014/main" id="{31BEEE17-11B0-7544-BB81-E4B92ED9692B}"/>
              </a:ext>
            </a:extLst>
          </p:cNvPr>
          <p:cNvSpPr/>
          <p:nvPr/>
        </p:nvSpPr>
        <p:spPr>
          <a:xfrm>
            <a:off x="1288050" y="2450190"/>
            <a:ext cx="7424150" cy="16900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CuadroTexto 8"/>
          <p:cNvSpPr txBox="1"/>
          <p:nvPr/>
        </p:nvSpPr>
        <p:spPr>
          <a:xfrm>
            <a:off x="1137855" y="1067551"/>
            <a:ext cx="941584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1400" dirty="0"/>
              <a:t>1) Para modificar el texto de la plantilla usted debe dar doble clic en el texto para ingresar sus datos.</a:t>
            </a:r>
          </a:p>
          <a:p>
            <a:r>
              <a:rPr lang="es-CO" sz="1400" dirty="0"/>
              <a:t>2) Una ves hechos los ajustes, dar clic secundario en la imagen y seleccionar la opción </a:t>
            </a:r>
            <a:r>
              <a:rPr lang="es-CO" sz="1400" i="1" dirty="0"/>
              <a:t>guardar como imagen</a:t>
            </a:r>
          </a:p>
          <a:p>
            <a:endParaRPr lang="es-CO" sz="1400" i="1" dirty="0"/>
          </a:p>
          <a:p>
            <a:r>
              <a:rPr lang="es-CO" sz="1400" i="1" dirty="0"/>
              <a:t>No modifique el tamaño de la firma, el tamaño por defecto está adecuado para su correo.</a:t>
            </a:r>
          </a:p>
          <a:p>
            <a:r>
              <a:rPr lang="es-CO" sz="1400" i="1" dirty="0"/>
              <a:t>No incuya información adicional a la que se indica en la caja de texto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1137854" y="454353"/>
            <a:ext cx="49591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000" b="1" dirty="0">
                <a:solidFill>
                  <a:srgbClr val="FF0000"/>
                </a:solidFill>
              </a:rPr>
              <a:t>PLANTILLA PARA FIRMA INSTITUCIONAL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1288050" y="4353863"/>
            <a:ext cx="429739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1400" dirty="0"/>
              <a:t>Al finalizar su firma debe quedar de la siguiente manera:</a:t>
            </a:r>
          </a:p>
        </p:txBody>
      </p:sp>
      <p:grpSp>
        <p:nvGrpSpPr>
          <p:cNvPr id="17" name="Agrupar 16"/>
          <p:cNvGrpSpPr/>
          <p:nvPr/>
        </p:nvGrpSpPr>
        <p:grpSpPr>
          <a:xfrm>
            <a:off x="1512578" y="2606260"/>
            <a:ext cx="6966903" cy="1452715"/>
            <a:chOff x="2630178" y="2682461"/>
            <a:chExt cx="6966903" cy="1368250"/>
          </a:xfrm>
          <a:solidFill>
            <a:schemeClr val="bg1"/>
          </a:solidFill>
        </p:grpSpPr>
        <p:sp>
          <p:nvSpPr>
            <p:cNvPr id="5" name="CuadroTexto 4"/>
            <p:cNvSpPr txBox="1"/>
            <p:nvPr/>
          </p:nvSpPr>
          <p:spPr>
            <a:xfrm>
              <a:off x="5426109" y="2682461"/>
              <a:ext cx="4170972" cy="347858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O" b="1" dirty="0">
                  <a:solidFill>
                    <a:srgbClr val="C22820"/>
                  </a:solidFill>
                </a:rPr>
                <a:t>Linda J. Villate Cuesta</a:t>
              </a:r>
            </a:p>
          </p:txBody>
        </p:sp>
        <p:sp>
          <p:nvSpPr>
            <p:cNvPr id="7" name="CuadroTexto 6"/>
            <p:cNvSpPr txBox="1"/>
            <p:nvPr/>
          </p:nvSpPr>
          <p:spPr>
            <a:xfrm>
              <a:off x="5433608" y="3019216"/>
              <a:ext cx="3617114" cy="1031495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 rtlCol="0">
              <a:spAutoFit/>
            </a:bodyPr>
            <a:lstStyle/>
            <a:p>
              <a:pPr>
                <a:lnSpc>
                  <a:spcPts val="1300"/>
                </a:lnSpc>
              </a:pPr>
              <a:r>
                <a:rPr lang="es-CO" sz="1100" dirty="0">
                  <a:solidFill>
                    <a:srgbClr val="302D2A"/>
                  </a:solidFill>
                </a:rPr>
                <a:t>Webmaster</a:t>
              </a:r>
            </a:p>
            <a:p>
              <a:pPr>
                <a:lnSpc>
                  <a:spcPts val="1300"/>
                </a:lnSpc>
              </a:pPr>
              <a:r>
                <a:rPr lang="es-CO" sz="1100" dirty="0">
                  <a:solidFill>
                    <a:srgbClr val="302D2A"/>
                  </a:solidFill>
                </a:rPr>
                <a:t>Dpto. de Mercadeo</a:t>
              </a:r>
            </a:p>
            <a:p>
              <a:pPr>
                <a:lnSpc>
                  <a:spcPts val="1300"/>
                </a:lnSpc>
              </a:pPr>
              <a:r>
                <a:rPr lang="es-CO" sz="1100" dirty="0">
                  <a:solidFill>
                    <a:srgbClr val="302D2A"/>
                  </a:solidFill>
                </a:rPr>
                <a:t>E-mail: webmaster@unipiloto.edu.co</a:t>
              </a:r>
            </a:p>
            <a:p>
              <a:pPr>
                <a:lnSpc>
                  <a:spcPts val="1300"/>
                </a:lnSpc>
              </a:pPr>
              <a:r>
                <a:rPr lang="es-CO" sz="1100" dirty="0">
                  <a:solidFill>
                    <a:srgbClr val="302D2A"/>
                  </a:solidFill>
                </a:rPr>
                <a:t>PBX 3322900 ext 293</a:t>
              </a:r>
            </a:p>
            <a:p>
              <a:pPr>
                <a:lnSpc>
                  <a:spcPts val="1300"/>
                </a:lnSpc>
              </a:pPr>
              <a:r>
                <a:rPr lang="es-CO" sz="1100" dirty="0">
                  <a:solidFill>
                    <a:srgbClr val="302D2A"/>
                  </a:solidFill>
                </a:rPr>
                <a:t>Carrera 9ª No 45A-44 Sede T piso 1, Bogotá - Colombia</a:t>
              </a:r>
            </a:p>
            <a:p>
              <a:endParaRPr lang="es-CO" sz="1100" dirty="0"/>
            </a:p>
          </p:txBody>
        </p:sp>
        <p:pic>
          <p:nvPicPr>
            <p:cNvPr id="8" name="Imagen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30178" y="2770435"/>
              <a:ext cx="2762902" cy="1116713"/>
            </a:xfrm>
            <a:prstGeom prst="rect">
              <a:avLst/>
            </a:prstGeom>
            <a:grpFill/>
            <a:ln>
              <a:noFill/>
            </a:ln>
          </p:spPr>
        </p:pic>
      </p:grpSp>
      <p:grpSp>
        <p:nvGrpSpPr>
          <p:cNvPr id="14" name="Grupo 13">
            <a:extLst>
              <a:ext uri="{FF2B5EF4-FFF2-40B4-BE49-F238E27FC236}">
                <a16:creationId xmlns:a16="http://schemas.microsoft.com/office/drawing/2014/main" id="{7832081F-657A-264B-89FA-00D06B41F580}"/>
              </a:ext>
            </a:extLst>
          </p:cNvPr>
          <p:cNvGrpSpPr/>
          <p:nvPr/>
        </p:nvGrpSpPr>
        <p:grpSpPr>
          <a:xfrm>
            <a:off x="1288050" y="4774290"/>
            <a:ext cx="8311777" cy="1690010"/>
            <a:chOff x="1288050" y="4774290"/>
            <a:chExt cx="8311777" cy="1690010"/>
          </a:xfrm>
        </p:grpSpPr>
        <p:sp>
          <p:nvSpPr>
            <p:cNvPr id="13" name="Rectángulo 12">
              <a:extLst>
                <a:ext uri="{FF2B5EF4-FFF2-40B4-BE49-F238E27FC236}">
                  <a16:creationId xmlns:a16="http://schemas.microsoft.com/office/drawing/2014/main" id="{D29A988C-CA6E-F549-8DF4-5D8C73E2970D}"/>
                </a:ext>
              </a:extLst>
            </p:cNvPr>
            <p:cNvSpPr/>
            <p:nvPr/>
          </p:nvSpPr>
          <p:spPr>
            <a:xfrm>
              <a:off x="1288050" y="4774290"/>
              <a:ext cx="7424150" cy="169001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grpSp>
          <p:nvGrpSpPr>
            <p:cNvPr id="19" name="Agrupar 18"/>
            <p:cNvGrpSpPr/>
            <p:nvPr/>
          </p:nvGrpSpPr>
          <p:grpSpPr>
            <a:xfrm>
              <a:off x="1512578" y="4985197"/>
              <a:ext cx="8087249" cy="1431927"/>
              <a:chOff x="2630178" y="2682461"/>
              <a:chExt cx="8087249" cy="1431927"/>
            </a:xfrm>
          </p:grpSpPr>
          <p:sp>
            <p:nvSpPr>
              <p:cNvPr id="20" name="CuadroTexto 19"/>
              <p:cNvSpPr txBox="1"/>
              <p:nvPr/>
            </p:nvSpPr>
            <p:spPr>
              <a:xfrm>
                <a:off x="5426109" y="2682461"/>
                <a:ext cx="417097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O" b="1" dirty="0">
                    <a:solidFill>
                      <a:srgbClr val="C22820"/>
                    </a:solidFill>
                  </a:rPr>
                  <a:t>Linda J. Villate Cuesta</a:t>
                </a:r>
              </a:p>
            </p:txBody>
          </p:sp>
          <p:sp>
            <p:nvSpPr>
              <p:cNvPr id="21" name="CuadroTexto 20"/>
              <p:cNvSpPr txBox="1"/>
              <p:nvPr/>
            </p:nvSpPr>
            <p:spPr>
              <a:xfrm>
                <a:off x="5433607" y="3019216"/>
                <a:ext cx="5283820" cy="10951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300"/>
                  </a:lnSpc>
                </a:pPr>
                <a:r>
                  <a:rPr lang="es-CO" sz="1100" dirty="0">
                    <a:solidFill>
                      <a:srgbClr val="302D2A"/>
                    </a:solidFill>
                  </a:rPr>
                  <a:t>Diseñadora Gráfica / Webmaster</a:t>
                </a:r>
              </a:p>
              <a:p>
                <a:pPr>
                  <a:lnSpc>
                    <a:spcPts val="1300"/>
                  </a:lnSpc>
                </a:pPr>
                <a:r>
                  <a:rPr lang="es-CO" sz="1100" dirty="0">
                    <a:solidFill>
                      <a:srgbClr val="302D2A"/>
                    </a:solidFill>
                  </a:rPr>
                  <a:t>Dpto. de Desarrollo Institucional</a:t>
                </a:r>
              </a:p>
              <a:p>
                <a:pPr>
                  <a:lnSpc>
                    <a:spcPts val="1300"/>
                  </a:lnSpc>
                </a:pPr>
                <a:r>
                  <a:rPr lang="es-CO" sz="1100" dirty="0">
                    <a:solidFill>
                      <a:srgbClr val="302D2A"/>
                    </a:solidFill>
                  </a:rPr>
                  <a:t>E-mail: webmaster@unipiloto.edu.co</a:t>
                </a:r>
              </a:p>
              <a:p>
                <a:pPr>
                  <a:lnSpc>
                    <a:spcPts val="1300"/>
                  </a:lnSpc>
                </a:pPr>
                <a:r>
                  <a:rPr lang="es-CO" sz="1100" dirty="0">
                    <a:solidFill>
                      <a:srgbClr val="302D2A"/>
                    </a:solidFill>
                  </a:rPr>
                  <a:t>PBX 3322900 ext. 422 </a:t>
                </a:r>
              </a:p>
              <a:p>
                <a:pPr>
                  <a:lnSpc>
                    <a:spcPts val="1300"/>
                  </a:lnSpc>
                </a:pPr>
                <a:r>
                  <a:rPr lang="es-CO" sz="1100" dirty="0">
                    <a:solidFill>
                      <a:srgbClr val="302D2A"/>
                    </a:solidFill>
                  </a:rPr>
                  <a:t>Cra 9 No. 45ª - 44 sede G piso 6 / Bogotá - Colombia</a:t>
                </a:r>
              </a:p>
              <a:p>
                <a:endParaRPr lang="es-CO" sz="1100" dirty="0"/>
              </a:p>
            </p:txBody>
          </p:sp>
          <p:pic>
            <p:nvPicPr>
              <p:cNvPr id="22" name="Imagen 21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630178" y="2770435"/>
                <a:ext cx="2762902" cy="1116713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33063110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15835</TotalTime>
  <Words>169</Words>
  <Application>Microsoft Macintosh PowerPoint</Application>
  <PresentationFormat>Panorámica</PresentationFormat>
  <Paragraphs>20</Paragraphs>
  <Slides>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Tema de Office</vt:lpstr>
      <vt:lpstr>Presentación de PowerPoint</vt:lpstr>
    </vt:vector>
  </TitlesOfParts>
  <Manager/>
  <Company/>
  <LinksUpToDate>false</LinksUpToDate>
  <SharedDoc>false</SharedDoc>
  <HyperlinkBase/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/>
  <dc:creator>Linda Jennifer Villate Cuestas</dc:creator>
  <cp:keywords/>
  <dc:description/>
  <cp:lastModifiedBy>Microsoft Office User</cp:lastModifiedBy>
  <cp:revision>28</cp:revision>
  <dcterms:created xsi:type="dcterms:W3CDTF">2017-02-15T15:45:47Z</dcterms:created>
  <dcterms:modified xsi:type="dcterms:W3CDTF">2019-09-28T17:26:03Z</dcterms:modified>
  <cp:category/>
</cp:coreProperties>
</file>