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9" r:id="rId5"/>
    <p:sldMasterId id="2147493480" r:id="rId6"/>
  </p:sldMasterIdLst>
  <p:notesMasterIdLst>
    <p:notesMasterId r:id="rId29"/>
  </p:notesMasterIdLst>
  <p:handoutMasterIdLst>
    <p:handoutMasterId r:id="rId30"/>
  </p:handoutMasterIdLst>
  <p:sldIdLst>
    <p:sldId id="256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419">
          <p15:clr>
            <a:srgbClr val="A4A3A4"/>
          </p15:clr>
        </p15:guide>
        <p15:guide id="3" pos="5625">
          <p15:clr>
            <a:srgbClr val="A4A3A4"/>
          </p15:clr>
        </p15:guide>
        <p15:guide id="4" pos="56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7" autoAdjust="0"/>
    <p:restoredTop sz="94709"/>
  </p:normalViewPr>
  <p:slideViewPr>
    <p:cSldViewPr snapToGrid="0" snapToObjects="1">
      <p:cViewPr varScale="1">
        <p:scale>
          <a:sx n="156" d="100"/>
          <a:sy n="156" d="100"/>
        </p:scale>
        <p:origin x="1836" y="92"/>
      </p:cViewPr>
      <p:guideLst>
        <p:guide orient="horz"/>
        <p:guide pos="5419"/>
        <p:guide pos="5625"/>
        <p:guide pos="5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6-F84D-9087-7E839931908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6-F84D-9087-7E839931908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D6-F84D-9087-7E8399319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6-1543-A2A2-1B40BA33EA0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6-1543-A2A2-1B40BA33EA0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06-1543-A2A2-1B40BA33E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0F47-A536-6964928C47C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5-0F47-A536-6964928C47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5-0F47-A536-6964928C4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/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/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/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A6AC2500-09D0-7941-BC69-C144CBEAF7AE}" type="presOf" srcId="{A3A829DC-37B9-EC44-9580-73533866409C}" destId="{2B2DD98F-A0CD-C141-B527-588067A8516C}" srcOrd="0" destOrd="0" presId="urn:microsoft.com/office/officeart/2008/layout/CircularPictureCallout"/>
    <dgm:cxn modelId="{5432E30E-6DC2-3443-AD99-2FD23FBDD079}" type="presOf" srcId="{90A1BAF1-5770-1A43-A25E-85837576AF4E}" destId="{4A48A159-88D9-AC40-B2E8-3D8A15A07B4C}" srcOrd="0" destOrd="0" presId="urn:microsoft.com/office/officeart/2008/layout/CircularPictureCallout"/>
    <dgm:cxn modelId="{EFB1AE55-148B-6644-9F3E-C128813ECF89}" type="presOf" srcId="{D5F46F35-EA82-9B4D-BF37-1D3FBE61C37B}" destId="{B51778C1-4EE2-EB4B-8DD0-1FE3E31FBCF1}" srcOrd="0" destOrd="0" presId="urn:microsoft.com/office/officeart/2008/layout/CircularPictureCallout"/>
    <dgm:cxn modelId="{C8B20077-B03F-334D-B02B-E522C5CF07B4}" type="presOf" srcId="{4655E1B9-93FB-3F43-8E4B-75C58A24F761}" destId="{58A4ACA2-434D-8A43-8C66-5BC5AD1A7537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93C9F494-F30D-9D40-88DF-CFEC5F6A520B}" type="presOf" srcId="{7470CEB8-19D2-8547-8A54-25FC538C0A8B}" destId="{68F62180-375D-DD4F-B29E-5A73BAD86504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AC11D3B5-A739-724E-83E3-483A0514B216}" type="presOf" srcId="{65FBE16B-6EF1-984C-B8E8-7399ECB1683A}" destId="{D902C0E4-2A3A-9245-83E9-DEF6628672BD}" srcOrd="0" destOrd="0" presId="urn:microsoft.com/office/officeart/2008/layout/CircularPictureCallout"/>
    <dgm:cxn modelId="{884F46CA-FD26-3340-A8F2-7D979BF3B59B}" type="presOf" srcId="{E3CF5144-3F25-5C4D-B4FD-0BE489CB96BC}" destId="{7001D9CF-9EE4-F04E-AA99-D0052572187F}" srcOrd="0" destOrd="0" presId="urn:microsoft.com/office/officeart/2008/layout/CircularPictureCallout"/>
    <dgm:cxn modelId="{B6A229D6-C10A-CF46-97E2-B4366463BEC4}" type="presOf" srcId="{25BDCAFA-549A-CB48-BE7F-CF1341646622}" destId="{C577D5FE-B6E9-1E4E-A262-B85875BEA4B0}" srcOrd="0" destOrd="0" presId="urn:microsoft.com/office/officeart/2008/layout/CircularPictureCallout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E364DDE2-FF1D-D04A-A509-429D77014C52}" type="presOf" srcId="{3044BE2E-0750-E743-953D-B0F1F47E2316}" destId="{CF620C5E-E89D-1D4C-8B37-459ABF347E8E}" srcOrd="0" destOrd="0" presId="urn:microsoft.com/office/officeart/2008/layout/CircularPictureCallout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1876E2F7-0E31-E14C-AD03-06AFC825832F}" type="presParOf" srcId="{4A48A159-88D9-AC40-B2E8-3D8A15A07B4C}" destId="{9E79882D-3A49-874F-9A2C-F6D2D039B794}" srcOrd="0" destOrd="0" presId="urn:microsoft.com/office/officeart/2008/layout/CircularPictureCallout"/>
    <dgm:cxn modelId="{A98C2DBF-EF6E-1D41-BF39-FDF53E9A2DA7}" type="presParOf" srcId="{9E79882D-3A49-874F-9A2C-F6D2D039B794}" destId="{A5836D4B-F6AF-9043-B3D2-2EBC7096B284}" srcOrd="0" destOrd="0" presId="urn:microsoft.com/office/officeart/2008/layout/CircularPictureCallout"/>
    <dgm:cxn modelId="{36EBE939-77B4-C749-B902-65DD8DC3404A}" type="presParOf" srcId="{A5836D4B-F6AF-9043-B3D2-2EBC7096B284}" destId="{CF620C5E-E89D-1D4C-8B37-459ABF347E8E}" srcOrd="0" destOrd="0" presId="urn:microsoft.com/office/officeart/2008/layout/CircularPictureCallout"/>
    <dgm:cxn modelId="{A00251D8-EB78-5845-B7E9-D2228E628305}" type="presParOf" srcId="{9E79882D-3A49-874F-9A2C-F6D2D039B794}" destId="{58A4ACA2-434D-8A43-8C66-5BC5AD1A7537}" srcOrd="1" destOrd="0" presId="urn:microsoft.com/office/officeart/2008/layout/CircularPictureCallout"/>
    <dgm:cxn modelId="{80FEB724-67D1-E341-9076-DC5D2EF5C0A5}" type="presParOf" srcId="{9E79882D-3A49-874F-9A2C-F6D2D039B794}" destId="{7DB0298D-5408-814A-9EFB-0127A080FF84}" srcOrd="2" destOrd="0" presId="urn:microsoft.com/office/officeart/2008/layout/CircularPictureCallout"/>
    <dgm:cxn modelId="{B1D1765B-95EF-BC4D-AA97-7A9D31098C35}" type="presParOf" srcId="{7DB0298D-5408-814A-9EFB-0127A080FF84}" destId="{B51778C1-4EE2-EB4B-8DD0-1FE3E31FBCF1}" srcOrd="0" destOrd="0" presId="urn:microsoft.com/office/officeart/2008/layout/CircularPictureCallout"/>
    <dgm:cxn modelId="{9B8D9720-6410-AA49-AC5E-122DFF3C9B89}" type="presParOf" srcId="{9E79882D-3A49-874F-9A2C-F6D2D039B794}" destId="{83FE2467-F095-A148-BB9F-52C2AE9F8A2F}" srcOrd="3" destOrd="0" presId="urn:microsoft.com/office/officeart/2008/layout/CircularPictureCallout"/>
    <dgm:cxn modelId="{8F425923-82FB-DB4F-AF83-C1342BC1B5CA}" type="presParOf" srcId="{9E79882D-3A49-874F-9A2C-F6D2D039B794}" destId="{25B61B51-EC39-DD41-882E-C4F7FD3C08C8}" srcOrd="4" destOrd="0" presId="urn:microsoft.com/office/officeart/2008/layout/CircularPictureCallout"/>
    <dgm:cxn modelId="{DA204576-5732-2B43-BBC2-E883C77CF18E}" type="presParOf" srcId="{25B61B51-EC39-DD41-882E-C4F7FD3C08C8}" destId="{C577D5FE-B6E9-1E4E-A262-B85875BEA4B0}" srcOrd="0" destOrd="0" presId="urn:microsoft.com/office/officeart/2008/layout/CircularPictureCallout"/>
    <dgm:cxn modelId="{B9EFD4A2-8F5C-E547-B3EA-61695C196550}" type="presParOf" srcId="{9E79882D-3A49-874F-9A2C-F6D2D039B794}" destId="{1CC962E9-60D6-2843-B87A-ADA5BB700CA9}" srcOrd="5" destOrd="0" presId="urn:microsoft.com/office/officeart/2008/layout/CircularPictureCallout"/>
    <dgm:cxn modelId="{332F30C7-AE93-0E48-A6E1-01892DBD161F}" type="presParOf" srcId="{1CC962E9-60D6-2843-B87A-ADA5BB700CA9}" destId="{2B2DD98F-A0CD-C141-B527-588067A8516C}" srcOrd="0" destOrd="0" presId="urn:microsoft.com/office/officeart/2008/layout/CircularPictureCallout"/>
    <dgm:cxn modelId="{F25BB504-BA7E-124B-BC91-DCA65BF0E10A}" type="presParOf" srcId="{9E79882D-3A49-874F-9A2C-F6D2D039B794}" destId="{C16DAA34-DF97-5848-85CE-E10729F67212}" srcOrd="6" destOrd="0" presId="urn:microsoft.com/office/officeart/2008/layout/CircularPictureCallout"/>
    <dgm:cxn modelId="{913FB990-CC3C-564D-8D78-CD195A15C2B5}" type="presParOf" srcId="{9E79882D-3A49-874F-9A2C-F6D2D039B794}" destId="{B487E36B-2187-AE48-A06B-5FA36FBB76CC}" srcOrd="7" destOrd="0" presId="urn:microsoft.com/office/officeart/2008/layout/CircularPictureCallout"/>
    <dgm:cxn modelId="{31ADEE16-41D5-8F43-A280-7D0BD6B24DC3}" type="presParOf" srcId="{B487E36B-2187-AE48-A06B-5FA36FBB76CC}" destId="{68F62180-375D-DD4F-B29E-5A73BAD86504}" srcOrd="0" destOrd="0" presId="urn:microsoft.com/office/officeart/2008/layout/CircularPictureCallout"/>
    <dgm:cxn modelId="{652A74B8-6106-6349-8742-FFBD0530C0A7}" type="presParOf" srcId="{9E79882D-3A49-874F-9A2C-F6D2D039B794}" destId="{BA5F0A75-A144-6A47-88A0-F2D79E446A55}" srcOrd="8" destOrd="0" presId="urn:microsoft.com/office/officeart/2008/layout/CircularPictureCallout"/>
    <dgm:cxn modelId="{8CB9A8B5-3A66-A041-89C0-F47C2CA120B6}" type="presParOf" srcId="{BA5F0A75-A144-6A47-88A0-F2D79E446A55}" destId="{7001D9CF-9EE4-F04E-AA99-D0052572187F}" srcOrd="0" destOrd="0" presId="urn:microsoft.com/office/officeart/2008/layout/CircularPictureCallout"/>
    <dgm:cxn modelId="{B4BA0C6B-D434-2B4F-A00E-256BDC6FC3F7}" type="presParOf" srcId="{9E79882D-3A49-874F-9A2C-F6D2D039B794}" destId="{D5356BF8-DD0A-6444-A32E-999941D1155C}" srcOrd="9" destOrd="0" presId="urn:microsoft.com/office/officeart/2008/layout/CircularPictureCallout"/>
    <dgm:cxn modelId="{6B5A3E6C-B654-A640-A612-24D2F4E6DCF5}" type="presParOf" srcId="{9E79882D-3A49-874F-9A2C-F6D2D039B794}" destId="{1910CF2A-2F68-5243-82C0-88F68E5DAC5D}" srcOrd="10" destOrd="0" presId="urn:microsoft.com/office/officeart/2008/layout/CircularPictureCallout"/>
    <dgm:cxn modelId="{BC3418C6-64DC-AB41-BA68-BC6F63605983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4236C711-5B76-BD4B-BBA7-E295D21D8003}" type="presOf" srcId="{65FBE16B-6EF1-984C-B8E8-7399ECB1683A}" destId="{D902C0E4-2A3A-9245-83E9-DEF6628672BD}" srcOrd="0" destOrd="0" presId="urn:microsoft.com/office/officeart/2008/layout/CircularPictureCallout"/>
    <dgm:cxn modelId="{CEE5593B-E737-A445-9229-3FA883E2243F}" type="presOf" srcId="{25BDCAFA-549A-CB48-BE7F-CF1341646622}" destId="{C577D5FE-B6E9-1E4E-A262-B85875BEA4B0}" srcOrd="0" destOrd="0" presId="urn:microsoft.com/office/officeart/2008/layout/CircularPictureCallout"/>
    <dgm:cxn modelId="{37C93A43-9F85-B44E-8876-3FD57AB764B8}" type="presOf" srcId="{E3CF5144-3F25-5C4D-B4FD-0BE489CB96BC}" destId="{7001D9CF-9EE4-F04E-AA99-D0052572187F}" srcOrd="0" destOrd="0" presId="urn:microsoft.com/office/officeart/2008/layout/CircularPictureCallout"/>
    <dgm:cxn modelId="{BCCC856B-78ED-5349-997F-45C48F6A1519}" type="presOf" srcId="{90A1BAF1-5770-1A43-A25E-85837576AF4E}" destId="{4A48A159-88D9-AC40-B2E8-3D8A15A07B4C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B824819E-1290-3642-AA0B-8388CCC08855}" type="presOf" srcId="{4655E1B9-93FB-3F43-8E4B-75C58A24F761}" destId="{58A4ACA2-434D-8A43-8C66-5BC5AD1A7537}" srcOrd="0" destOrd="0" presId="urn:microsoft.com/office/officeart/2008/layout/CircularPictureCallout"/>
    <dgm:cxn modelId="{2D905E9F-13E5-F743-857D-B51F4B770FD2}" type="presOf" srcId="{D5F46F35-EA82-9B4D-BF37-1D3FBE61C37B}" destId="{B51778C1-4EE2-EB4B-8DD0-1FE3E31FBCF1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C20E28D2-4C65-2440-A9AC-60F9FFB42760}" type="presOf" srcId="{A3A829DC-37B9-EC44-9580-73533866409C}" destId="{2B2DD98F-A0CD-C141-B527-588067A8516C}" srcOrd="0" destOrd="0" presId="urn:microsoft.com/office/officeart/2008/layout/CircularPictureCallout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1016C4EA-93B8-3F49-A8DA-A30A009833BD}" type="presOf" srcId="{7470CEB8-19D2-8547-8A54-25FC538C0A8B}" destId="{68F62180-375D-DD4F-B29E-5A73BAD86504}" srcOrd="0" destOrd="0" presId="urn:microsoft.com/office/officeart/2008/layout/CircularPictureCallout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3D9227FF-87EE-1D42-BA63-45D6CA526733}" type="presOf" srcId="{3044BE2E-0750-E743-953D-B0F1F47E2316}" destId="{CF620C5E-E89D-1D4C-8B37-459ABF347E8E}" srcOrd="0" destOrd="0" presId="urn:microsoft.com/office/officeart/2008/layout/CircularPictureCallout"/>
    <dgm:cxn modelId="{B5EE7BDC-4385-9345-A21E-300C2F01AFF7}" type="presParOf" srcId="{4A48A159-88D9-AC40-B2E8-3D8A15A07B4C}" destId="{9E79882D-3A49-874F-9A2C-F6D2D039B794}" srcOrd="0" destOrd="0" presId="urn:microsoft.com/office/officeart/2008/layout/CircularPictureCallout"/>
    <dgm:cxn modelId="{ADC264D8-38D7-554B-901E-967FDE831B05}" type="presParOf" srcId="{9E79882D-3A49-874F-9A2C-F6D2D039B794}" destId="{A5836D4B-F6AF-9043-B3D2-2EBC7096B284}" srcOrd="0" destOrd="0" presId="urn:microsoft.com/office/officeart/2008/layout/CircularPictureCallout"/>
    <dgm:cxn modelId="{BB2448D5-13EC-7049-926C-A63FCE14D55F}" type="presParOf" srcId="{A5836D4B-F6AF-9043-B3D2-2EBC7096B284}" destId="{CF620C5E-E89D-1D4C-8B37-459ABF347E8E}" srcOrd="0" destOrd="0" presId="urn:microsoft.com/office/officeart/2008/layout/CircularPictureCallout"/>
    <dgm:cxn modelId="{02C35D30-BB8B-8149-9A28-1A02076557E1}" type="presParOf" srcId="{9E79882D-3A49-874F-9A2C-F6D2D039B794}" destId="{58A4ACA2-434D-8A43-8C66-5BC5AD1A7537}" srcOrd="1" destOrd="0" presId="urn:microsoft.com/office/officeart/2008/layout/CircularPictureCallout"/>
    <dgm:cxn modelId="{DC3AD9D4-2332-294B-9EC9-7AE095AA2CA5}" type="presParOf" srcId="{9E79882D-3A49-874F-9A2C-F6D2D039B794}" destId="{7DB0298D-5408-814A-9EFB-0127A080FF84}" srcOrd="2" destOrd="0" presId="urn:microsoft.com/office/officeart/2008/layout/CircularPictureCallout"/>
    <dgm:cxn modelId="{E6B385EA-3864-5044-93DB-CFD9A04210FC}" type="presParOf" srcId="{7DB0298D-5408-814A-9EFB-0127A080FF84}" destId="{B51778C1-4EE2-EB4B-8DD0-1FE3E31FBCF1}" srcOrd="0" destOrd="0" presId="urn:microsoft.com/office/officeart/2008/layout/CircularPictureCallout"/>
    <dgm:cxn modelId="{315AB7CD-AA81-6141-8CDD-B11CFBCD290A}" type="presParOf" srcId="{9E79882D-3A49-874F-9A2C-F6D2D039B794}" destId="{83FE2467-F095-A148-BB9F-52C2AE9F8A2F}" srcOrd="3" destOrd="0" presId="urn:microsoft.com/office/officeart/2008/layout/CircularPictureCallout"/>
    <dgm:cxn modelId="{14DA2FD7-ADC2-8641-905C-3C5FD5F9EB5D}" type="presParOf" srcId="{9E79882D-3A49-874F-9A2C-F6D2D039B794}" destId="{25B61B51-EC39-DD41-882E-C4F7FD3C08C8}" srcOrd="4" destOrd="0" presId="urn:microsoft.com/office/officeart/2008/layout/CircularPictureCallout"/>
    <dgm:cxn modelId="{338A17F5-1BB0-584B-AC37-F5320E98CEE9}" type="presParOf" srcId="{25B61B51-EC39-DD41-882E-C4F7FD3C08C8}" destId="{C577D5FE-B6E9-1E4E-A262-B85875BEA4B0}" srcOrd="0" destOrd="0" presId="urn:microsoft.com/office/officeart/2008/layout/CircularPictureCallout"/>
    <dgm:cxn modelId="{2438227C-5B1C-5E4C-A56F-94B10968DF2C}" type="presParOf" srcId="{9E79882D-3A49-874F-9A2C-F6D2D039B794}" destId="{1CC962E9-60D6-2843-B87A-ADA5BB700CA9}" srcOrd="5" destOrd="0" presId="urn:microsoft.com/office/officeart/2008/layout/CircularPictureCallout"/>
    <dgm:cxn modelId="{6A2FB1B7-D8BB-AC47-87E1-F70C2D797D62}" type="presParOf" srcId="{1CC962E9-60D6-2843-B87A-ADA5BB700CA9}" destId="{2B2DD98F-A0CD-C141-B527-588067A8516C}" srcOrd="0" destOrd="0" presId="urn:microsoft.com/office/officeart/2008/layout/CircularPictureCallout"/>
    <dgm:cxn modelId="{2C24F997-5B36-A848-A629-6B2E7E93B72E}" type="presParOf" srcId="{9E79882D-3A49-874F-9A2C-F6D2D039B794}" destId="{C16DAA34-DF97-5848-85CE-E10729F67212}" srcOrd="6" destOrd="0" presId="urn:microsoft.com/office/officeart/2008/layout/CircularPictureCallout"/>
    <dgm:cxn modelId="{67D59F39-2CC6-1E44-9489-F29EA28F3BEF}" type="presParOf" srcId="{9E79882D-3A49-874F-9A2C-F6D2D039B794}" destId="{B487E36B-2187-AE48-A06B-5FA36FBB76CC}" srcOrd="7" destOrd="0" presId="urn:microsoft.com/office/officeart/2008/layout/CircularPictureCallout"/>
    <dgm:cxn modelId="{CF8A0D17-C228-2246-9515-B540C0919A31}" type="presParOf" srcId="{B487E36B-2187-AE48-A06B-5FA36FBB76CC}" destId="{68F62180-375D-DD4F-B29E-5A73BAD86504}" srcOrd="0" destOrd="0" presId="urn:microsoft.com/office/officeart/2008/layout/CircularPictureCallout"/>
    <dgm:cxn modelId="{DF3FC0FB-A2FC-8B4E-BED5-81F3E66071A2}" type="presParOf" srcId="{9E79882D-3A49-874F-9A2C-F6D2D039B794}" destId="{BA5F0A75-A144-6A47-88A0-F2D79E446A55}" srcOrd="8" destOrd="0" presId="urn:microsoft.com/office/officeart/2008/layout/CircularPictureCallout"/>
    <dgm:cxn modelId="{89172BD4-DB30-1F48-84E4-D59A8E9E53A6}" type="presParOf" srcId="{BA5F0A75-A144-6A47-88A0-F2D79E446A55}" destId="{7001D9CF-9EE4-F04E-AA99-D0052572187F}" srcOrd="0" destOrd="0" presId="urn:microsoft.com/office/officeart/2008/layout/CircularPictureCallout"/>
    <dgm:cxn modelId="{89652F79-FBB2-5143-8AFE-E14F7A2DA247}" type="presParOf" srcId="{9E79882D-3A49-874F-9A2C-F6D2D039B794}" destId="{D5356BF8-DD0A-6444-A32E-999941D1155C}" srcOrd="9" destOrd="0" presId="urn:microsoft.com/office/officeart/2008/layout/CircularPictureCallout"/>
    <dgm:cxn modelId="{6883B205-4DD5-3D4B-95B3-071CF58FCF61}" type="presParOf" srcId="{9E79882D-3A49-874F-9A2C-F6D2D039B794}" destId="{1910CF2A-2F68-5243-82C0-88F68E5DAC5D}" srcOrd="10" destOrd="0" presId="urn:microsoft.com/office/officeart/2008/layout/CircularPictureCallout"/>
    <dgm:cxn modelId="{DD4287ED-7AE3-4F48-89A6-9D3E0B811AD5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B82E320C-FC2A-5043-94FB-676F9F853D3B}" type="presOf" srcId="{A3A829DC-37B9-EC44-9580-73533866409C}" destId="{2B2DD98F-A0CD-C141-B527-588067A8516C}" srcOrd="0" destOrd="0" presId="urn:microsoft.com/office/officeart/2008/layout/CircularPictureCallout"/>
    <dgm:cxn modelId="{CA309413-597F-364A-BA00-2DC61882175A}" type="presOf" srcId="{25BDCAFA-549A-CB48-BE7F-CF1341646622}" destId="{C577D5FE-B6E9-1E4E-A262-B85875BEA4B0}" srcOrd="0" destOrd="0" presId="urn:microsoft.com/office/officeart/2008/layout/CircularPictureCallout"/>
    <dgm:cxn modelId="{90189919-F40E-DE41-A6CA-54B468CBBBA4}" type="presOf" srcId="{3044BE2E-0750-E743-953D-B0F1F47E2316}" destId="{CF620C5E-E89D-1D4C-8B37-459ABF347E8E}" srcOrd="0" destOrd="0" presId="urn:microsoft.com/office/officeart/2008/layout/CircularPictureCallout"/>
    <dgm:cxn modelId="{42F5071C-1200-F140-B3A2-DA2A7BEA4BB8}" type="presOf" srcId="{90A1BAF1-5770-1A43-A25E-85837576AF4E}" destId="{4A48A159-88D9-AC40-B2E8-3D8A15A07B4C}" srcOrd="0" destOrd="0" presId="urn:microsoft.com/office/officeart/2008/layout/CircularPictureCallout"/>
    <dgm:cxn modelId="{0293FB22-9916-9146-97A8-9F0F68445CA7}" type="presOf" srcId="{7470CEB8-19D2-8547-8A54-25FC538C0A8B}" destId="{68F62180-375D-DD4F-B29E-5A73BAD86504}" srcOrd="0" destOrd="0" presId="urn:microsoft.com/office/officeart/2008/layout/CircularPictureCallout"/>
    <dgm:cxn modelId="{AA97A661-17B0-404C-BCF7-C769AEBCE35C}" type="presOf" srcId="{4655E1B9-93FB-3F43-8E4B-75C58A24F761}" destId="{58A4ACA2-434D-8A43-8C66-5BC5AD1A7537}" srcOrd="0" destOrd="0" presId="urn:microsoft.com/office/officeart/2008/layout/CircularPictureCallout"/>
    <dgm:cxn modelId="{F726A578-ADFC-1742-9C12-B2208500BD5D}" type="presOf" srcId="{D5F46F35-EA82-9B4D-BF37-1D3FBE61C37B}" destId="{B51778C1-4EE2-EB4B-8DD0-1FE3E31FBCF1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54E7ED95-F0C6-B347-AE8A-B29E218C1BD6}" type="presOf" srcId="{65FBE16B-6EF1-984C-B8E8-7399ECB1683A}" destId="{D902C0E4-2A3A-9245-83E9-DEF6628672BD}" srcOrd="0" destOrd="0" presId="urn:microsoft.com/office/officeart/2008/layout/CircularPictureCallout"/>
    <dgm:cxn modelId="{80CD889A-A089-104D-99D3-44E99B2E859D}" type="presOf" srcId="{E3CF5144-3F25-5C4D-B4FD-0BE489CB96BC}" destId="{7001D9CF-9EE4-F04E-AA99-D0052572187F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6A0F096B-72D4-5441-A21D-9414564F7F76}" type="presParOf" srcId="{4A48A159-88D9-AC40-B2E8-3D8A15A07B4C}" destId="{9E79882D-3A49-874F-9A2C-F6D2D039B794}" srcOrd="0" destOrd="0" presId="urn:microsoft.com/office/officeart/2008/layout/CircularPictureCallout"/>
    <dgm:cxn modelId="{1B1AF997-A430-1043-8682-E5076E7020E0}" type="presParOf" srcId="{9E79882D-3A49-874F-9A2C-F6D2D039B794}" destId="{A5836D4B-F6AF-9043-B3D2-2EBC7096B284}" srcOrd="0" destOrd="0" presId="urn:microsoft.com/office/officeart/2008/layout/CircularPictureCallout"/>
    <dgm:cxn modelId="{D00A4CD9-720A-BA47-8D89-C7B9047C848C}" type="presParOf" srcId="{A5836D4B-F6AF-9043-B3D2-2EBC7096B284}" destId="{CF620C5E-E89D-1D4C-8B37-459ABF347E8E}" srcOrd="0" destOrd="0" presId="urn:microsoft.com/office/officeart/2008/layout/CircularPictureCallout"/>
    <dgm:cxn modelId="{1B88E183-0DA1-8F41-91B5-0B9A7670411C}" type="presParOf" srcId="{9E79882D-3A49-874F-9A2C-F6D2D039B794}" destId="{58A4ACA2-434D-8A43-8C66-5BC5AD1A7537}" srcOrd="1" destOrd="0" presId="urn:microsoft.com/office/officeart/2008/layout/CircularPictureCallout"/>
    <dgm:cxn modelId="{750E769F-F8B9-8D4C-828D-241130CCC8BF}" type="presParOf" srcId="{9E79882D-3A49-874F-9A2C-F6D2D039B794}" destId="{7DB0298D-5408-814A-9EFB-0127A080FF84}" srcOrd="2" destOrd="0" presId="urn:microsoft.com/office/officeart/2008/layout/CircularPictureCallout"/>
    <dgm:cxn modelId="{146FCB00-76ED-B54C-934E-FD36CF7B147A}" type="presParOf" srcId="{7DB0298D-5408-814A-9EFB-0127A080FF84}" destId="{B51778C1-4EE2-EB4B-8DD0-1FE3E31FBCF1}" srcOrd="0" destOrd="0" presId="urn:microsoft.com/office/officeart/2008/layout/CircularPictureCallout"/>
    <dgm:cxn modelId="{CD49EE4C-AC8B-484C-A3FC-9DD525B9B345}" type="presParOf" srcId="{9E79882D-3A49-874F-9A2C-F6D2D039B794}" destId="{83FE2467-F095-A148-BB9F-52C2AE9F8A2F}" srcOrd="3" destOrd="0" presId="urn:microsoft.com/office/officeart/2008/layout/CircularPictureCallout"/>
    <dgm:cxn modelId="{8AAB9DA9-AE7D-ED45-BF2C-1EBDCE461E7D}" type="presParOf" srcId="{9E79882D-3A49-874F-9A2C-F6D2D039B794}" destId="{25B61B51-EC39-DD41-882E-C4F7FD3C08C8}" srcOrd="4" destOrd="0" presId="urn:microsoft.com/office/officeart/2008/layout/CircularPictureCallout"/>
    <dgm:cxn modelId="{04A83FA8-C67A-B74F-80B8-536692205ADC}" type="presParOf" srcId="{25B61B51-EC39-DD41-882E-C4F7FD3C08C8}" destId="{C577D5FE-B6E9-1E4E-A262-B85875BEA4B0}" srcOrd="0" destOrd="0" presId="urn:microsoft.com/office/officeart/2008/layout/CircularPictureCallout"/>
    <dgm:cxn modelId="{EE73871F-CD22-6B44-A1C8-73686B0567A3}" type="presParOf" srcId="{9E79882D-3A49-874F-9A2C-F6D2D039B794}" destId="{1CC962E9-60D6-2843-B87A-ADA5BB700CA9}" srcOrd="5" destOrd="0" presId="urn:microsoft.com/office/officeart/2008/layout/CircularPictureCallout"/>
    <dgm:cxn modelId="{57F08825-5402-AB4B-A0C9-B3820C26B82A}" type="presParOf" srcId="{1CC962E9-60D6-2843-B87A-ADA5BB700CA9}" destId="{2B2DD98F-A0CD-C141-B527-588067A8516C}" srcOrd="0" destOrd="0" presId="urn:microsoft.com/office/officeart/2008/layout/CircularPictureCallout"/>
    <dgm:cxn modelId="{D8C91B5B-34B2-9744-A3A1-4BC7C18EF41F}" type="presParOf" srcId="{9E79882D-3A49-874F-9A2C-F6D2D039B794}" destId="{C16DAA34-DF97-5848-85CE-E10729F67212}" srcOrd="6" destOrd="0" presId="urn:microsoft.com/office/officeart/2008/layout/CircularPictureCallout"/>
    <dgm:cxn modelId="{C5E41D79-FAD5-0D41-B822-387A07011DC8}" type="presParOf" srcId="{9E79882D-3A49-874F-9A2C-F6D2D039B794}" destId="{B487E36B-2187-AE48-A06B-5FA36FBB76CC}" srcOrd="7" destOrd="0" presId="urn:microsoft.com/office/officeart/2008/layout/CircularPictureCallout"/>
    <dgm:cxn modelId="{4D1B101C-1677-CF4F-9E75-F3286465A28F}" type="presParOf" srcId="{B487E36B-2187-AE48-A06B-5FA36FBB76CC}" destId="{68F62180-375D-DD4F-B29E-5A73BAD86504}" srcOrd="0" destOrd="0" presId="urn:microsoft.com/office/officeart/2008/layout/CircularPictureCallout"/>
    <dgm:cxn modelId="{5C771118-14A8-1A41-BC7C-9BED94235574}" type="presParOf" srcId="{9E79882D-3A49-874F-9A2C-F6D2D039B794}" destId="{BA5F0A75-A144-6A47-88A0-F2D79E446A55}" srcOrd="8" destOrd="0" presId="urn:microsoft.com/office/officeart/2008/layout/CircularPictureCallout"/>
    <dgm:cxn modelId="{26C7EE1F-0FED-FF4B-904A-FB582E24DCC1}" type="presParOf" srcId="{BA5F0A75-A144-6A47-88A0-F2D79E446A55}" destId="{7001D9CF-9EE4-F04E-AA99-D0052572187F}" srcOrd="0" destOrd="0" presId="urn:microsoft.com/office/officeart/2008/layout/CircularPictureCallout"/>
    <dgm:cxn modelId="{61EF25AE-FF65-3C46-A3A7-C2BA959D0A0E}" type="presParOf" srcId="{9E79882D-3A49-874F-9A2C-F6D2D039B794}" destId="{D5356BF8-DD0A-6444-A32E-999941D1155C}" srcOrd="9" destOrd="0" presId="urn:microsoft.com/office/officeart/2008/layout/CircularPictureCallout"/>
    <dgm:cxn modelId="{30BA9248-78AF-F64F-96F2-6CC765A67093}" type="presParOf" srcId="{9E79882D-3A49-874F-9A2C-F6D2D039B794}" destId="{1910CF2A-2F68-5243-82C0-88F68E5DAC5D}" srcOrd="10" destOrd="0" presId="urn:microsoft.com/office/officeart/2008/layout/CircularPictureCallout"/>
    <dgm:cxn modelId="{EC45F4F3-FD79-8A4B-826A-7088F08BF833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682954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975643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1268333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965200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2038291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2038291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965200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965200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joven</a:t>
          </a:r>
        </a:p>
      </dsp:txBody>
      <dsp:txXfrm>
        <a:off x="3342547" y="965200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672510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672510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Grupo</a:t>
          </a:r>
        </a:p>
      </dsp:txBody>
      <dsp:txXfrm>
        <a:off x="3051540" y="1672510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2379821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2379821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Tecnología</a:t>
          </a:r>
        </a:p>
      </dsp:txBody>
      <dsp:txXfrm>
        <a:off x="3342547" y="2379821"/>
        <a:ext cx="699227" cy="606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557542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850231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1142920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839787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912879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912879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839787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839787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joven</a:t>
          </a:r>
        </a:p>
      </dsp:txBody>
      <dsp:txXfrm>
        <a:off x="3342547" y="839787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547098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547098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Grupo</a:t>
          </a:r>
        </a:p>
      </dsp:txBody>
      <dsp:txXfrm>
        <a:off x="3051540" y="1547098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2254409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2254409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Tecnología</a:t>
          </a:r>
        </a:p>
      </dsp:txBody>
      <dsp:txXfrm>
        <a:off x="3342547" y="2254409"/>
        <a:ext cx="699227" cy="606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544842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837531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1130220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827087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900179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900179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827087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827087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joven</a:t>
          </a:r>
        </a:p>
      </dsp:txBody>
      <dsp:txXfrm>
        <a:off x="3342547" y="827087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534398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534398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Grupo</a:t>
          </a:r>
        </a:p>
      </dsp:txBody>
      <dsp:txXfrm>
        <a:off x="3051540" y="1534398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2241709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2241709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Tecnología</a:t>
          </a:r>
        </a:p>
      </dsp:txBody>
      <dsp:txXfrm>
        <a:off x="3342547" y="2241709"/>
        <a:ext cx="699227" cy="60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B93C-1618-CD49-A6B2-C6BF6E11527C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1909-8B1E-8F4A-B9CA-82127161A7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7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3BB0B-C1A2-4C4D-A1E4-6987AE953146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FF9A-2E2E-5B4A-8468-9F28F395D4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526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247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6277"/>
            <a:ext cx="7772400" cy="10943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0577"/>
            <a:ext cx="6400800" cy="10210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A1EB-BB4D-0649-AB74-5A8E1E14B14B}" type="datetime1">
              <a:rPr lang="es-AR" smtClean="0"/>
              <a:t>28/10/2021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6BFE-21BB-A443-90A9-05270B0E3551}" type="datetime1">
              <a:rPr lang="es-AR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2477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0577"/>
            <a:ext cx="6400800" cy="10210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6277"/>
            <a:ext cx="7772400" cy="10943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14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3" y="0"/>
            <a:ext cx="9142477" cy="68579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2226547"/>
            <a:ext cx="9206622" cy="46568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68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247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2" y="3350933"/>
            <a:ext cx="3434805" cy="10943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3" y="4862209"/>
            <a:ext cx="2828663" cy="10210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2210867"/>
            <a:ext cx="4611772" cy="46725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48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2753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0E80-7980-924D-8819-5C7C97C42C2F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7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88F-0358-6B43-A2F0-718FB9481030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250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250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A0CF-A114-DA4B-B22B-28CCA33B3855}" type="datetime1">
              <a:rPr lang="es-AR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0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700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1A-AAE1-B849-BFFF-537B93219FAE}" type="datetime1">
              <a:rPr lang="es-AR" smtClean="0"/>
              <a:t>28/10/2021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6069-45B4-9A4C-B1DF-D3FE44614C19}" type="datetime1">
              <a:rPr lang="es-AR" smtClean="0"/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3" y="0"/>
            <a:ext cx="9142477" cy="68579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2210867"/>
            <a:ext cx="9206622" cy="46725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503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AD5B-46CA-F34D-B199-C2DE61FEC43B}" type="datetime1">
              <a:rPr lang="es-AR" smtClean="0"/>
              <a:t>28/10/2021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9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615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45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511A-5BC9-C84E-8312-48B7941D1706}" type="datetime1">
              <a:rPr lang="es-AR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3" y="187277"/>
            <a:ext cx="9142477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0577"/>
            <a:ext cx="6400800" cy="10210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6277"/>
            <a:ext cx="7772400" cy="10943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8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3" y="0"/>
            <a:ext cx="9142477" cy="68579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2226547"/>
            <a:ext cx="9206622" cy="46568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118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3" y="0"/>
            <a:ext cx="914247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2" y="3350933"/>
            <a:ext cx="3434805" cy="10943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3" y="4862209"/>
            <a:ext cx="2828663" cy="10210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2209800"/>
            <a:ext cx="4611772" cy="46735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768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142D-A219-634E-8A29-8C284121EEAD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8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5340-BA65-7D4B-B7EF-924AB9CDF86D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8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28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28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0FFD-5766-F046-BE05-251D1C7BF410}" type="datetime1">
              <a:rPr lang="es-AR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9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75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675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7474-BE64-C94A-9F5D-1FF2FC6C3190}" type="datetime1">
              <a:rPr lang="es-AR" smtClean="0"/>
              <a:t>28/10/2021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9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8E3-3A89-974F-AAE1-4EB2890FAA22}" type="datetime1">
              <a:rPr lang="es-AR" smtClean="0"/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247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2" y="3350933"/>
            <a:ext cx="3434805" cy="10943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3" y="4862209"/>
            <a:ext cx="2828663" cy="10210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2210867"/>
            <a:ext cx="4611772" cy="46725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125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1DB2-59AB-9E4C-A38B-646A7E32E06D}" type="datetime1">
              <a:rPr lang="es-AR" smtClean="0"/>
              <a:t>28/10/2021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2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89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4278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331C-51DE-5849-8C2C-B1A7820648CA}" type="datetime1">
              <a:rPr lang="es-AR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6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FA66-AFAC-C94B-8515-077F25F63FCB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268"/>
            <a:ext cx="9144000" cy="595889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FA66-AFAC-C94B-8515-077F25F63FCB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B01-2CB7-C947-94B0-E44BD3398AE8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98D7-BF26-6F46-B52A-6DB95F7B5370}" type="datetime1">
              <a:rPr lang="es-AR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EF3-FBAA-8949-951C-5289376D1DE9}" type="datetime1">
              <a:rPr lang="es-AR" smtClean="0"/>
              <a:t>28/10/2021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36E9-13FF-F842-A6A1-D9669D8B399D}" type="datetime1">
              <a:rPr lang="es-AR" smtClean="0"/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2477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6306543"/>
            <a:ext cx="559726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6306543"/>
            <a:ext cx="55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9" y="6306543"/>
            <a:ext cx="59761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754C-70E4-D74C-99D3-B5C95F385C2A}" type="datetime1">
              <a:rPr lang="es-AR" smtClean="0"/>
              <a:t>28/10/2021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8" r:id="rId3"/>
    <p:sldLayoutId id="2147493457" r:id="rId4"/>
    <p:sldLayoutId id="2147493491" r:id="rId5"/>
    <p:sldLayoutId id="2147493458" r:id="rId6"/>
    <p:sldLayoutId id="2147493459" r:id="rId7"/>
    <p:sldLayoutId id="2147493460" r:id="rId8"/>
    <p:sldLayoutId id="2147493461" r:id="rId9"/>
    <p:sldLayoutId id="2147493462" r:id="rId10"/>
    <p:sldLayoutId id="214749346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2477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6306543"/>
            <a:ext cx="5597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6306543"/>
            <a:ext cx="55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9" y="6306543"/>
            <a:ext cx="59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6325-9034-2D44-B3CF-BCA9BB7BB905}" type="datetime1">
              <a:rPr lang="es-AR" smtClean="0"/>
              <a:t>28/10/2021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2477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7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6306543"/>
            <a:ext cx="5597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6306543"/>
            <a:ext cx="55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9" y="6306543"/>
            <a:ext cx="59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8E7A-6C0C-4E45-92A2-01F059605597}" type="datetime1">
              <a:rPr lang="es-AR" smtClean="0"/>
              <a:t>28/10/2021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2" r:id="rId2"/>
    <p:sldLayoutId id="2147493483" r:id="rId3"/>
    <p:sldLayoutId id="2147493484" r:id="rId4"/>
    <p:sldLayoutId id="2147493485" r:id="rId5"/>
    <p:sldLayoutId id="2147493486" r:id="rId6"/>
    <p:sldLayoutId id="2147493487" r:id="rId7"/>
    <p:sldLayoutId id="2147493488" r:id="rId8"/>
    <p:sldLayoutId id="2147493489" r:id="rId9"/>
    <p:sldLayoutId id="2147493490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#</a:t>
            </a:r>
            <a:r>
              <a:rPr lang="es-ES" dirty="0" err="1"/>
              <a:t>UniPilotoAcreditada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Septiembre 2021</a:t>
            </a:r>
          </a:p>
        </p:txBody>
      </p:sp>
    </p:spTree>
    <p:extLst>
      <p:ext uri="{BB962C8B-B14F-4D97-AF65-F5344CB8AC3E}">
        <p14:creationId xmlns:p14="http://schemas.microsoft.com/office/powerpoint/2010/main" val="5798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8" b="11008"/>
          <a:stretch>
            <a:fillRect/>
          </a:stretch>
        </p:blipFill>
        <p:spPr/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AD0-D851-074F-A1BF-A589A2CFE34B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F7DD-8E60-8745-B706-AA29F9307EE7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r="17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33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7936280"/>
              </p:ext>
            </p:extLst>
          </p:nvPr>
        </p:nvGraphicFramePr>
        <p:xfrm>
          <a:off x="457200" y="2174875"/>
          <a:ext cx="4040188" cy="37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7719248"/>
              </p:ext>
            </p:extLst>
          </p:nvPr>
        </p:nvGraphicFramePr>
        <p:xfrm>
          <a:off x="4645025" y="2174875"/>
          <a:ext cx="4041775" cy="37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FB8-4996-6145-969E-D282A185C9F1}" type="datetime1">
              <a:rPr lang="es-AR" smtClean="0"/>
              <a:t>28/10/2021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973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038-B43C-6B42-BAAF-1FF8BCD42BD6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r="18629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049E-794E-2E46-9138-661F8F8DDD60}" type="datetime1">
              <a:rPr lang="es-AR" smtClean="0"/>
              <a:t>28/10/2021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13551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0CDF-1092-B64E-95CA-D65B70F7B763}" type="datetime1">
              <a:rPr lang="es-AR" smtClean="0"/>
              <a:t>28/10/2021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2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120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60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8" b="11008"/>
          <a:stretch>
            <a:fillRect/>
          </a:stretch>
        </p:blipFill>
        <p:spPr/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AD0-D851-074F-A1BF-A589A2CFE34B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0" b="8720"/>
          <a:stretch>
            <a:fillRect/>
          </a:stretch>
        </p:blipFill>
        <p:spPr/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A97C-47BA-E54B-8682-B115E7AC0B60}" type="datetime1">
              <a:rPr lang="es-AR" smtClean="0"/>
              <a:t>28/10/2021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F7DD-8E60-8745-B706-AA29F9307EE7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9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17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02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8052865"/>
              </p:ext>
            </p:extLst>
          </p:nvPr>
        </p:nvGraphicFramePr>
        <p:xfrm>
          <a:off x="457200" y="2174875"/>
          <a:ext cx="4040188" cy="367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0358822"/>
              </p:ext>
            </p:extLst>
          </p:nvPr>
        </p:nvGraphicFramePr>
        <p:xfrm>
          <a:off x="4645025" y="2174875"/>
          <a:ext cx="4041775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FB8-4996-6145-969E-D282A185C9F1}" type="datetime1">
              <a:rPr lang="es-AR" smtClean="0"/>
              <a:t>28/10/2021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1DBB-764E-7541-BDD5-2C869EA87CD3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363869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057253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DECE-D54F-C44E-B259-5AED6B757E26}" type="datetime1">
              <a:rPr lang="es-AR" smtClean="0"/>
              <a:t>28/10/2021</a:t>
            </a:fld>
            <a:endParaRPr lang="en-US"/>
          </a:p>
        </p:txBody>
      </p:sp>
      <p:sp>
        <p:nvSpPr>
          <p:cNvPr id="15" name="Marcador de pie de pá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788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038-B43C-6B42-BAAF-1FF8BCD42BD6}" type="datetime1">
              <a:rPr lang="es-AR" smtClean="0"/>
              <a:t>28/10/2021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r="1834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049E-794E-2E46-9138-661F8F8DDD60}" type="datetime1">
              <a:rPr lang="es-AR" smtClean="0"/>
              <a:t>28/10/2021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 b="13385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0CDF-1092-B64E-95CA-D65B70F7B763}" type="datetime1">
              <a:rPr lang="es-AR" smtClean="0"/>
              <a:t>28/10/2021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120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682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/field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246</TotalTime>
  <Words>1333</Words>
  <Application>Microsoft Office PowerPoint</Application>
  <PresentationFormat>Presentación en pantalla (4:3)</PresentationFormat>
  <Paragraphs>131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Office Theme</vt:lpstr>
      <vt:lpstr>1_Office Theme</vt:lpstr>
      <vt:lpstr>2_Office Theme</vt:lpstr>
      <vt:lpstr>#UniPilotoAcreditada</vt:lpstr>
      <vt:lpstr>Titulo del slide</vt:lpstr>
      <vt:lpstr>Titulo del slide</vt:lpstr>
      <vt:lpstr>Titulo del slide</vt:lpstr>
      <vt:lpstr>Titulo del slide </vt:lpstr>
      <vt:lpstr>Titulo del slide</vt:lpstr>
      <vt:lpstr>Titulo del slide</vt:lpstr>
      <vt:lpstr>Titulo del slide</vt:lpstr>
      <vt:lpstr>Presentación de PowerPoint</vt:lpstr>
      <vt:lpstr>Titulo del slide</vt:lpstr>
      <vt:lpstr>Titulo del slide</vt:lpstr>
      <vt:lpstr>Titulo del slide</vt:lpstr>
      <vt:lpstr>Titulo del slide</vt:lpstr>
      <vt:lpstr>Titulo del slide </vt:lpstr>
      <vt:lpstr>Titulo del slide</vt:lpstr>
      <vt:lpstr>Titulo del slide</vt:lpstr>
      <vt:lpstr>Titulo del slide</vt:lpstr>
      <vt:lpstr>Presentación de PowerPoint</vt:lpstr>
      <vt:lpstr>Titulo del slide</vt:lpstr>
      <vt:lpstr>Titulo del slide</vt:lpstr>
      <vt:lpstr>Titulo del slide</vt:lpstr>
      <vt:lpstr>Titulo del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Linda Jennifer Villate</cp:lastModifiedBy>
  <cp:revision>49</cp:revision>
  <dcterms:created xsi:type="dcterms:W3CDTF">2010-04-12T23:12:02Z</dcterms:created>
  <dcterms:modified xsi:type="dcterms:W3CDTF">2021-10-28T20:51:50Z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