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</p:sldIdLst>
  <p:sldSz cx="16257588" cy="45402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2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727D11-219C-8D4E-A980-D9B9834C48A7}" v="1" dt="2021-10-21T20:17:30.5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/>
    <p:restoredTop sz="94694"/>
  </p:normalViewPr>
  <p:slideViewPr>
    <p:cSldViewPr snapToGrid="0" snapToObjects="1">
      <p:cViewPr varScale="1">
        <p:scale>
          <a:sx n="96" d="100"/>
          <a:sy n="96" d="100"/>
        </p:scale>
        <p:origin x="208" y="1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señador Comunicaciones" userId="03f9e3f2-82f9-4b3c-910d-0a152bbaeed5" providerId="ADAL" clId="{DDEE36EB-681D-0545-9283-71EBEC11FDCB}"/>
    <pc:docChg chg="undo custSel modSld">
      <pc:chgData name="Diseñador Comunicaciones" userId="03f9e3f2-82f9-4b3c-910d-0a152bbaeed5" providerId="ADAL" clId="{DDEE36EB-681D-0545-9283-71EBEC11FDCB}" dt="2021-10-22T19:48:37.786" v="173" actId="14826"/>
      <pc:docMkLst>
        <pc:docMk/>
      </pc:docMkLst>
      <pc:sldChg chg="addSp delSp modSp mod">
        <pc:chgData name="Diseñador Comunicaciones" userId="03f9e3f2-82f9-4b3c-910d-0a152bbaeed5" providerId="ADAL" clId="{DDEE36EB-681D-0545-9283-71EBEC11FDCB}" dt="2021-10-22T19:48:37.786" v="173" actId="14826"/>
        <pc:sldMkLst>
          <pc:docMk/>
          <pc:sldMk cId="1203859082" sldId="257"/>
        </pc:sldMkLst>
        <pc:spChg chg="mod topLvl">
          <ac:chgData name="Diseñador Comunicaciones" userId="03f9e3f2-82f9-4b3c-910d-0a152bbaeed5" providerId="ADAL" clId="{DDEE36EB-681D-0545-9283-71EBEC11FDCB}" dt="2021-10-22T19:47:58.362" v="170" actId="20577"/>
          <ac:spMkLst>
            <pc:docMk/>
            <pc:sldMk cId="1203859082" sldId="257"/>
            <ac:spMk id="4" creationId="{357F7805-88FC-A342-85A3-883ACADCE5C7}"/>
          </ac:spMkLst>
        </pc:spChg>
        <pc:spChg chg="mod topLvl">
          <ac:chgData name="Diseñador Comunicaciones" userId="03f9e3f2-82f9-4b3c-910d-0a152bbaeed5" providerId="ADAL" clId="{DDEE36EB-681D-0545-9283-71EBEC11FDCB}" dt="2021-10-22T19:47:42.822" v="140" actId="20577"/>
          <ac:spMkLst>
            <pc:docMk/>
            <pc:sldMk cId="1203859082" sldId="257"/>
            <ac:spMk id="5" creationId="{38435A6A-E2CD-E241-B994-67F8A2C48C30}"/>
          </ac:spMkLst>
        </pc:spChg>
        <pc:spChg chg="mod topLvl">
          <ac:chgData name="Diseñador Comunicaciones" userId="03f9e3f2-82f9-4b3c-910d-0a152bbaeed5" providerId="ADAL" clId="{DDEE36EB-681D-0545-9283-71EBEC11FDCB}" dt="2021-10-22T19:47:42.554" v="137" actId="20577"/>
          <ac:spMkLst>
            <pc:docMk/>
            <pc:sldMk cId="1203859082" sldId="257"/>
            <ac:spMk id="6" creationId="{4B6B7F17-FAF8-D444-9882-406BFE3C78E8}"/>
          </ac:spMkLst>
        </pc:spChg>
        <pc:spChg chg="mod topLvl">
          <ac:chgData name="Diseñador Comunicaciones" userId="03f9e3f2-82f9-4b3c-910d-0a152bbaeed5" providerId="ADAL" clId="{DDEE36EB-681D-0545-9283-71EBEC11FDCB}" dt="2021-10-22T19:47:42.129" v="132" actId="20577"/>
          <ac:spMkLst>
            <pc:docMk/>
            <pc:sldMk cId="1203859082" sldId="257"/>
            <ac:spMk id="8" creationId="{1008A66E-75EE-6D40-B2CF-7859872D111C}"/>
          </ac:spMkLst>
        </pc:spChg>
        <pc:grpChg chg="add del">
          <ac:chgData name="Diseñador Comunicaciones" userId="03f9e3f2-82f9-4b3c-910d-0a152bbaeed5" providerId="ADAL" clId="{DDEE36EB-681D-0545-9283-71EBEC11FDCB}" dt="2021-10-22T19:47:39.879" v="126" actId="165"/>
          <ac:grpSpMkLst>
            <pc:docMk/>
            <pc:sldMk cId="1203859082" sldId="257"/>
            <ac:grpSpMk id="17" creationId="{C7126F65-AA51-5B4C-AF98-11AF7C98E29E}"/>
          </ac:grpSpMkLst>
        </pc:grpChg>
        <pc:picChg chg="mod">
          <ac:chgData name="Diseñador Comunicaciones" userId="03f9e3f2-82f9-4b3c-910d-0a152bbaeed5" providerId="ADAL" clId="{DDEE36EB-681D-0545-9283-71EBEC11FDCB}" dt="2021-10-22T19:48:37.786" v="173" actId="14826"/>
          <ac:picMkLst>
            <pc:docMk/>
            <pc:sldMk cId="1203859082" sldId="257"/>
            <ac:picMk id="7" creationId="{506525AF-4B9D-2C42-A738-5A693BAF7273}"/>
          </ac:picMkLst>
        </pc:picChg>
        <pc:picChg chg="topLvl">
          <ac:chgData name="Diseñador Comunicaciones" userId="03f9e3f2-82f9-4b3c-910d-0a152bbaeed5" providerId="ADAL" clId="{DDEE36EB-681D-0545-9283-71EBEC11FDCB}" dt="2021-10-22T19:47:17.375" v="125" actId="165"/>
          <ac:picMkLst>
            <pc:docMk/>
            <pc:sldMk cId="1203859082" sldId="257"/>
            <ac:picMk id="14" creationId="{B0579C41-1FA8-8D47-9FE7-F8223979F98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199" y="743046"/>
            <a:ext cx="12193191" cy="1580680"/>
          </a:xfrm>
        </p:spPr>
        <p:txBody>
          <a:bodyPr anchor="b"/>
          <a:lstStyle>
            <a:lvl1pPr algn="ctr">
              <a:defRPr sz="39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199" y="2384682"/>
            <a:ext cx="12193191" cy="1096176"/>
          </a:xfrm>
        </p:spPr>
        <p:txBody>
          <a:bodyPr/>
          <a:lstStyle>
            <a:lvl1pPr marL="0" indent="0" algn="ctr">
              <a:buNone/>
              <a:defRPr sz="1589"/>
            </a:lvl1pPr>
            <a:lvl2pPr marL="302666" indent="0" algn="ctr">
              <a:buNone/>
              <a:defRPr sz="1324"/>
            </a:lvl2pPr>
            <a:lvl3pPr marL="605333" indent="0" algn="ctr">
              <a:buNone/>
              <a:defRPr sz="1192"/>
            </a:lvl3pPr>
            <a:lvl4pPr marL="907999" indent="0" algn="ctr">
              <a:buNone/>
              <a:defRPr sz="1059"/>
            </a:lvl4pPr>
            <a:lvl5pPr marL="1210666" indent="0" algn="ctr">
              <a:buNone/>
              <a:defRPr sz="1059"/>
            </a:lvl5pPr>
            <a:lvl6pPr marL="1513332" indent="0" algn="ctr">
              <a:buNone/>
              <a:defRPr sz="1059"/>
            </a:lvl6pPr>
            <a:lvl7pPr marL="1815998" indent="0" algn="ctr">
              <a:buNone/>
              <a:defRPr sz="1059"/>
            </a:lvl7pPr>
            <a:lvl8pPr marL="2118665" indent="0" algn="ctr">
              <a:buNone/>
              <a:defRPr sz="1059"/>
            </a:lvl8pPr>
            <a:lvl9pPr marL="2421331" indent="0" algn="ctr">
              <a:buNone/>
              <a:defRPr sz="105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30A8-9A96-0C44-BCB8-118C8829C64C}" type="datetimeFigureOut">
              <a:rPr lang="en-CO" smtClean="0"/>
              <a:t>22/10/21</a:t>
            </a:fld>
            <a:endParaRPr lang="en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2D01-7678-4144-A7D2-D2DEAF374FD9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94193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30A8-9A96-0C44-BCB8-118C8829C64C}" type="datetimeFigureOut">
              <a:rPr lang="en-CO" smtClean="0"/>
              <a:t>22/10/21</a:t>
            </a:fld>
            <a:endParaRPr lang="en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2D01-7678-4144-A7D2-D2DEAF374FD9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33388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4337" y="241726"/>
            <a:ext cx="3505542" cy="38476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709" y="241726"/>
            <a:ext cx="10313407" cy="38476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30A8-9A96-0C44-BCB8-118C8829C64C}" type="datetimeFigureOut">
              <a:rPr lang="en-CO" smtClean="0"/>
              <a:t>22/10/21</a:t>
            </a:fld>
            <a:endParaRPr lang="en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2D01-7678-4144-A7D2-D2DEAF374FD9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510336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30A8-9A96-0C44-BCB8-118C8829C64C}" type="datetimeFigureOut">
              <a:rPr lang="en-CO" smtClean="0"/>
              <a:t>22/10/21</a:t>
            </a:fld>
            <a:endParaRPr lang="en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2D01-7678-4144-A7D2-D2DEAF374FD9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50596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242" y="1131910"/>
            <a:ext cx="14022170" cy="1888618"/>
          </a:xfrm>
        </p:spPr>
        <p:txBody>
          <a:bodyPr anchor="b"/>
          <a:lstStyle>
            <a:lvl1pPr>
              <a:defRPr sz="39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242" y="3038395"/>
            <a:ext cx="14022170" cy="993179"/>
          </a:xfrm>
        </p:spPr>
        <p:txBody>
          <a:bodyPr/>
          <a:lstStyle>
            <a:lvl1pPr marL="0" indent="0">
              <a:buNone/>
              <a:defRPr sz="1589">
                <a:solidFill>
                  <a:schemeClr val="tx1">
                    <a:tint val="75000"/>
                  </a:schemeClr>
                </a:solidFill>
              </a:defRPr>
            </a:lvl1pPr>
            <a:lvl2pPr marL="302666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2pPr>
            <a:lvl3pPr marL="605333" indent="0">
              <a:buNone/>
              <a:defRPr sz="1192">
                <a:solidFill>
                  <a:schemeClr val="tx1">
                    <a:tint val="75000"/>
                  </a:schemeClr>
                </a:solidFill>
              </a:defRPr>
            </a:lvl3pPr>
            <a:lvl4pPr marL="907999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4pPr>
            <a:lvl5pPr marL="1210666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5pPr>
            <a:lvl6pPr marL="1513332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6pPr>
            <a:lvl7pPr marL="1815998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7pPr>
            <a:lvl8pPr marL="2118665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8pPr>
            <a:lvl9pPr marL="2421331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30A8-9A96-0C44-BCB8-118C8829C64C}" type="datetimeFigureOut">
              <a:rPr lang="en-CO" smtClean="0"/>
              <a:t>22/10/21</a:t>
            </a:fld>
            <a:endParaRPr lang="en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2D01-7678-4144-A7D2-D2DEAF374FD9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19719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709" y="1208631"/>
            <a:ext cx="6909475" cy="28807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30404" y="1208631"/>
            <a:ext cx="6909475" cy="28807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30A8-9A96-0C44-BCB8-118C8829C64C}" type="datetimeFigureOut">
              <a:rPr lang="en-CO" smtClean="0"/>
              <a:t>22/10/21</a:t>
            </a:fld>
            <a:endParaRPr lang="en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2D01-7678-4144-A7D2-D2DEAF374FD9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95789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827" y="241727"/>
            <a:ext cx="14022170" cy="8775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827" y="1112992"/>
            <a:ext cx="6877721" cy="545460"/>
          </a:xfrm>
        </p:spPr>
        <p:txBody>
          <a:bodyPr anchor="b"/>
          <a:lstStyle>
            <a:lvl1pPr marL="0" indent="0">
              <a:buNone/>
              <a:defRPr sz="1589" b="1"/>
            </a:lvl1pPr>
            <a:lvl2pPr marL="302666" indent="0">
              <a:buNone/>
              <a:defRPr sz="1324" b="1"/>
            </a:lvl2pPr>
            <a:lvl3pPr marL="605333" indent="0">
              <a:buNone/>
              <a:defRPr sz="1192" b="1"/>
            </a:lvl3pPr>
            <a:lvl4pPr marL="907999" indent="0">
              <a:buNone/>
              <a:defRPr sz="1059" b="1"/>
            </a:lvl4pPr>
            <a:lvl5pPr marL="1210666" indent="0">
              <a:buNone/>
              <a:defRPr sz="1059" b="1"/>
            </a:lvl5pPr>
            <a:lvl6pPr marL="1513332" indent="0">
              <a:buNone/>
              <a:defRPr sz="1059" b="1"/>
            </a:lvl6pPr>
            <a:lvl7pPr marL="1815998" indent="0">
              <a:buNone/>
              <a:defRPr sz="1059" b="1"/>
            </a:lvl7pPr>
            <a:lvl8pPr marL="2118665" indent="0">
              <a:buNone/>
              <a:defRPr sz="1059" b="1"/>
            </a:lvl8pPr>
            <a:lvl9pPr marL="2421331" indent="0">
              <a:buNone/>
              <a:defRPr sz="105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827" y="1658452"/>
            <a:ext cx="6877721" cy="24393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30404" y="1112992"/>
            <a:ext cx="6911592" cy="545460"/>
          </a:xfrm>
        </p:spPr>
        <p:txBody>
          <a:bodyPr anchor="b"/>
          <a:lstStyle>
            <a:lvl1pPr marL="0" indent="0">
              <a:buNone/>
              <a:defRPr sz="1589" b="1"/>
            </a:lvl1pPr>
            <a:lvl2pPr marL="302666" indent="0">
              <a:buNone/>
              <a:defRPr sz="1324" b="1"/>
            </a:lvl2pPr>
            <a:lvl3pPr marL="605333" indent="0">
              <a:buNone/>
              <a:defRPr sz="1192" b="1"/>
            </a:lvl3pPr>
            <a:lvl4pPr marL="907999" indent="0">
              <a:buNone/>
              <a:defRPr sz="1059" b="1"/>
            </a:lvl4pPr>
            <a:lvl5pPr marL="1210666" indent="0">
              <a:buNone/>
              <a:defRPr sz="1059" b="1"/>
            </a:lvl5pPr>
            <a:lvl6pPr marL="1513332" indent="0">
              <a:buNone/>
              <a:defRPr sz="1059" b="1"/>
            </a:lvl6pPr>
            <a:lvl7pPr marL="1815998" indent="0">
              <a:buNone/>
              <a:defRPr sz="1059" b="1"/>
            </a:lvl7pPr>
            <a:lvl8pPr marL="2118665" indent="0">
              <a:buNone/>
              <a:defRPr sz="1059" b="1"/>
            </a:lvl8pPr>
            <a:lvl9pPr marL="2421331" indent="0">
              <a:buNone/>
              <a:defRPr sz="105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30404" y="1658452"/>
            <a:ext cx="6911592" cy="24393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30A8-9A96-0C44-BCB8-118C8829C64C}" type="datetimeFigureOut">
              <a:rPr lang="en-CO" smtClean="0"/>
              <a:t>22/10/21</a:t>
            </a:fld>
            <a:endParaRPr lang="en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2D01-7678-4144-A7D2-D2DEAF374FD9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01578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30A8-9A96-0C44-BCB8-118C8829C64C}" type="datetimeFigureOut">
              <a:rPr lang="en-CO" smtClean="0"/>
              <a:t>22/10/21</a:t>
            </a:fld>
            <a:endParaRPr lang="en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2D01-7678-4144-A7D2-D2DEAF374FD9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14593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30A8-9A96-0C44-BCB8-118C8829C64C}" type="datetimeFigureOut">
              <a:rPr lang="en-CO" smtClean="0"/>
              <a:t>22/10/21</a:t>
            </a:fld>
            <a:endParaRPr lang="en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2D01-7678-4144-A7D2-D2DEAF374FD9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74082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827" y="302683"/>
            <a:ext cx="5243495" cy="1059392"/>
          </a:xfrm>
        </p:spPr>
        <p:txBody>
          <a:bodyPr anchor="b"/>
          <a:lstStyle>
            <a:lvl1pPr>
              <a:defRPr sz="211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1592" y="653712"/>
            <a:ext cx="8230404" cy="3226520"/>
          </a:xfrm>
        </p:spPr>
        <p:txBody>
          <a:bodyPr/>
          <a:lstStyle>
            <a:lvl1pPr>
              <a:defRPr sz="2118"/>
            </a:lvl1pPr>
            <a:lvl2pPr>
              <a:defRPr sz="1854"/>
            </a:lvl2pPr>
            <a:lvl3pPr>
              <a:defRPr sz="1589"/>
            </a:lvl3pPr>
            <a:lvl4pPr>
              <a:defRPr sz="1324"/>
            </a:lvl4pPr>
            <a:lvl5pPr>
              <a:defRPr sz="1324"/>
            </a:lvl5pPr>
            <a:lvl6pPr>
              <a:defRPr sz="1324"/>
            </a:lvl6pPr>
            <a:lvl7pPr>
              <a:defRPr sz="1324"/>
            </a:lvl7pPr>
            <a:lvl8pPr>
              <a:defRPr sz="1324"/>
            </a:lvl8pPr>
            <a:lvl9pPr>
              <a:defRPr sz="132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827" y="1362075"/>
            <a:ext cx="5243495" cy="2523412"/>
          </a:xfrm>
        </p:spPr>
        <p:txBody>
          <a:bodyPr/>
          <a:lstStyle>
            <a:lvl1pPr marL="0" indent="0">
              <a:buNone/>
              <a:defRPr sz="1059"/>
            </a:lvl1pPr>
            <a:lvl2pPr marL="302666" indent="0">
              <a:buNone/>
              <a:defRPr sz="927"/>
            </a:lvl2pPr>
            <a:lvl3pPr marL="605333" indent="0">
              <a:buNone/>
              <a:defRPr sz="794"/>
            </a:lvl3pPr>
            <a:lvl4pPr marL="907999" indent="0">
              <a:buNone/>
              <a:defRPr sz="662"/>
            </a:lvl4pPr>
            <a:lvl5pPr marL="1210666" indent="0">
              <a:buNone/>
              <a:defRPr sz="662"/>
            </a:lvl5pPr>
            <a:lvl6pPr marL="1513332" indent="0">
              <a:buNone/>
              <a:defRPr sz="662"/>
            </a:lvl6pPr>
            <a:lvl7pPr marL="1815998" indent="0">
              <a:buNone/>
              <a:defRPr sz="662"/>
            </a:lvl7pPr>
            <a:lvl8pPr marL="2118665" indent="0">
              <a:buNone/>
              <a:defRPr sz="662"/>
            </a:lvl8pPr>
            <a:lvl9pPr marL="2421331" indent="0">
              <a:buNone/>
              <a:defRPr sz="6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30A8-9A96-0C44-BCB8-118C8829C64C}" type="datetimeFigureOut">
              <a:rPr lang="en-CO" smtClean="0"/>
              <a:t>22/10/21</a:t>
            </a:fld>
            <a:endParaRPr lang="en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2D01-7678-4144-A7D2-D2DEAF374FD9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28077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827" y="302683"/>
            <a:ext cx="5243495" cy="1059392"/>
          </a:xfrm>
        </p:spPr>
        <p:txBody>
          <a:bodyPr anchor="b"/>
          <a:lstStyle>
            <a:lvl1pPr>
              <a:defRPr sz="211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1592" y="653712"/>
            <a:ext cx="8230404" cy="3226520"/>
          </a:xfrm>
        </p:spPr>
        <p:txBody>
          <a:bodyPr anchor="t"/>
          <a:lstStyle>
            <a:lvl1pPr marL="0" indent="0">
              <a:buNone/>
              <a:defRPr sz="2118"/>
            </a:lvl1pPr>
            <a:lvl2pPr marL="302666" indent="0">
              <a:buNone/>
              <a:defRPr sz="1854"/>
            </a:lvl2pPr>
            <a:lvl3pPr marL="605333" indent="0">
              <a:buNone/>
              <a:defRPr sz="1589"/>
            </a:lvl3pPr>
            <a:lvl4pPr marL="907999" indent="0">
              <a:buNone/>
              <a:defRPr sz="1324"/>
            </a:lvl4pPr>
            <a:lvl5pPr marL="1210666" indent="0">
              <a:buNone/>
              <a:defRPr sz="1324"/>
            </a:lvl5pPr>
            <a:lvl6pPr marL="1513332" indent="0">
              <a:buNone/>
              <a:defRPr sz="1324"/>
            </a:lvl6pPr>
            <a:lvl7pPr marL="1815998" indent="0">
              <a:buNone/>
              <a:defRPr sz="1324"/>
            </a:lvl7pPr>
            <a:lvl8pPr marL="2118665" indent="0">
              <a:buNone/>
              <a:defRPr sz="1324"/>
            </a:lvl8pPr>
            <a:lvl9pPr marL="2421331" indent="0">
              <a:buNone/>
              <a:defRPr sz="132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827" y="1362075"/>
            <a:ext cx="5243495" cy="2523412"/>
          </a:xfrm>
        </p:spPr>
        <p:txBody>
          <a:bodyPr/>
          <a:lstStyle>
            <a:lvl1pPr marL="0" indent="0">
              <a:buNone/>
              <a:defRPr sz="1059"/>
            </a:lvl1pPr>
            <a:lvl2pPr marL="302666" indent="0">
              <a:buNone/>
              <a:defRPr sz="927"/>
            </a:lvl2pPr>
            <a:lvl3pPr marL="605333" indent="0">
              <a:buNone/>
              <a:defRPr sz="794"/>
            </a:lvl3pPr>
            <a:lvl4pPr marL="907999" indent="0">
              <a:buNone/>
              <a:defRPr sz="662"/>
            </a:lvl4pPr>
            <a:lvl5pPr marL="1210666" indent="0">
              <a:buNone/>
              <a:defRPr sz="662"/>
            </a:lvl5pPr>
            <a:lvl6pPr marL="1513332" indent="0">
              <a:buNone/>
              <a:defRPr sz="662"/>
            </a:lvl6pPr>
            <a:lvl7pPr marL="1815998" indent="0">
              <a:buNone/>
              <a:defRPr sz="662"/>
            </a:lvl7pPr>
            <a:lvl8pPr marL="2118665" indent="0">
              <a:buNone/>
              <a:defRPr sz="662"/>
            </a:lvl8pPr>
            <a:lvl9pPr marL="2421331" indent="0">
              <a:buNone/>
              <a:defRPr sz="6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30A8-9A96-0C44-BCB8-118C8829C64C}" type="datetimeFigureOut">
              <a:rPr lang="en-CO" smtClean="0"/>
              <a:t>22/10/21</a:t>
            </a:fld>
            <a:endParaRPr lang="en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2D01-7678-4144-A7D2-D2DEAF374FD9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1057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709" y="241727"/>
            <a:ext cx="14022170" cy="877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709" y="1208631"/>
            <a:ext cx="14022170" cy="2880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709" y="4208140"/>
            <a:ext cx="3657957" cy="241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B30A8-9A96-0C44-BCB8-118C8829C64C}" type="datetimeFigureOut">
              <a:rPr lang="en-CO" smtClean="0"/>
              <a:t>22/10/21</a:t>
            </a:fld>
            <a:endParaRPr lang="en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5326" y="4208140"/>
            <a:ext cx="5486936" cy="241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1922" y="4208140"/>
            <a:ext cx="3657957" cy="241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E2D01-7678-4144-A7D2-D2DEAF374FD9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48040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05333" rtl="0" eaLnBrk="1" latinLnBrk="0" hangingPunct="1">
        <a:lnSpc>
          <a:spcPct val="90000"/>
        </a:lnSpc>
        <a:spcBef>
          <a:spcPct val="0"/>
        </a:spcBef>
        <a:buNone/>
        <a:defRPr sz="29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1333" indent="-151333" algn="l" defTabSz="605333" rtl="0" eaLnBrk="1" latinLnBrk="0" hangingPunct="1">
        <a:lnSpc>
          <a:spcPct val="90000"/>
        </a:lnSpc>
        <a:spcBef>
          <a:spcPts val="662"/>
        </a:spcBef>
        <a:buFont typeface="Arial" panose="020B0604020202020204" pitchFamily="34" charset="0"/>
        <a:buChar char="•"/>
        <a:defRPr sz="1854" kern="1200">
          <a:solidFill>
            <a:schemeClr val="tx1"/>
          </a:solidFill>
          <a:latin typeface="+mn-lt"/>
          <a:ea typeface="+mn-ea"/>
          <a:cs typeface="+mn-cs"/>
        </a:defRPr>
      </a:lvl1pPr>
      <a:lvl2pPr marL="454000" indent="-151333" algn="l" defTabSz="605333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589" kern="1200">
          <a:solidFill>
            <a:schemeClr val="tx1"/>
          </a:solidFill>
          <a:latin typeface="+mn-lt"/>
          <a:ea typeface="+mn-ea"/>
          <a:cs typeface="+mn-cs"/>
        </a:defRPr>
      </a:lvl2pPr>
      <a:lvl3pPr marL="756666" indent="-151333" algn="l" defTabSz="605333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324" kern="1200">
          <a:solidFill>
            <a:schemeClr val="tx1"/>
          </a:solidFill>
          <a:latin typeface="+mn-lt"/>
          <a:ea typeface="+mn-ea"/>
          <a:cs typeface="+mn-cs"/>
        </a:defRPr>
      </a:lvl3pPr>
      <a:lvl4pPr marL="1059332" indent="-151333" algn="l" defTabSz="605333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2" kern="1200">
          <a:solidFill>
            <a:schemeClr val="tx1"/>
          </a:solidFill>
          <a:latin typeface="+mn-lt"/>
          <a:ea typeface="+mn-ea"/>
          <a:cs typeface="+mn-cs"/>
        </a:defRPr>
      </a:lvl4pPr>
      <a:lvl5pPr marL="1361999" indent="-151333" algn="l" defTabSz="605333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2" kern="1200">
          <a:solidFill>
            <a:schemeClr val="tx1"/>
          </a:solidFill>
          <a:latin typeface="+mn-lt"/>
          <a:ea typeface="+mn-ea"/>
          <a:cs typeface="+mn-cs"/>
        </a:defRPr>
      </a:lvl5pPr>
      <a:lvl6pPr marL="1664665" indent="-151333" algn="l" defTabSz="605333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2" kern="1200">
          <a:solidFill>
            <a:schemeClr val="tx1"/>
          </a:solidFill>
          <a:latin typeface="+mn-lt"/>
          <a:ea typeface="+mn-ea"/>
          <a:cs typeface="+mn-cs"/>
        </a:defRPr>
      </a:lvl6pPr>
      <a:lvl7pPr marL="1967332" indent="-151333" algn="l" defTabSz="605333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2" kern="1200">
          <a:solidFill>
            <a:schemeClr val="tx1"/>
          </a:solidFill>
          <a:latin typeface="+mn-lt"/>
          <a:ea typeface="+mn-ea"/>
          <a:cs typeface="+mn-cs"/>
        </a:defRPr>
      </a:lvl7pPr>
      <a:lvl8pPr marL="2269998" indent="-151333" algn="l" defTabSz="605333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2" kern="1200">
          <a:solidFill>
            <a:schemeClr val="tx1"/>
          </a:solidFill>
          <a:latin typeface="+mn-lt"/>
          <a:ea typeface="+mn-ea"/>
          <a:cs typeface="+mn-cs"/>
        </a:defRPr>
      </a:lvl8pPr>
      <a:lvl9pPr marL="2572664" indent="-151333" algn="l" defTabSz="605333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5333" rtl="0" eaLnBrk="1" latinLnBrk="0" hangingPunct="1">
        <a:defRPr sz="1192" kern="1200">
          <a:solidFill>
            <a:schemeClr val="tx1"/>
          </a:solidFill>
          <a:latin typeface="+mn-lt"/>
          <a:ea typeface="+mn-ea"/>
          <a:cs typeface="+mn-cs"/>
        </a:defRPr>
      </a:lvl1pPr>
      <a:lvl2pPr marL="302666" algn="l" defTabSz="605333" rtl="0" eaLnBrk="1" latinLnBrk="0" hangingPunct="1">
        <a:defRPr sz="1192" kern="1200">
          <a:solidFill>
            <a:schemeClr val="tx1"/>
          </a:solidFill>
          <a:latin typeface="+mn-lt"/>
          <a:ea typeface="+mn-ea"/>
          <a:cs typeface="+mn-cs"/>
        </a:defRPr>
      </a:lvl2pPr>
      <a:lvl3pPr marL="605333" algn="l" defTabSz="605333" rtl="0" eaLnBrk="1" latinLnBrk="0" hangingPunct="1">
        <a:defRPr sz="1192" kern="1200">
          <a:solidFill>
            <a:schemeClr val="tx1"/>
          </a:solidFill>
          <a:latin typeface="+mn-lt"/>
          <a:ea typeface="+mn-ea"/>
          <a:cs typeface="+mn-cs"/>
        </a:defRPr>
      </a:lvl3pPr>
      <a:lvl4pPr marL="907999" algn="l" defTabSz="605333" rtl="0" eaLnBrk="1" latinLnBrk="0" hangingPunct="1">
        <a:defRPr sz="1192" kern="1200">
          <a:solidFill>
            <a:schemeClr val="tx1"/>
          </a:solidFill>
          <a:latin typeface="+mn-lt"/>
          <a:ea typeface="+mn-ea"/>
          <a:cs typeface="+mn-cs"/>
        </a:defRPr>
      </a:lvl4pPr>
      <a:lvl5pPr marL="1210666" algn="l" defTabSz="605333" rtl="0" eaLnBrk="1" latinLnBrk="0" hangingPunct="1">
        <a:defRPr sz="1192" kern="1200">
          <a:solidFill>
            <a:schemeClr val="tx1"/>
          </a:solidFill>
          <a:latin typeface="+mn-lt"/>
          <a:ea typeface="+mn-ea"/>
          <a:cs typeface="+mn-cs"/>
        </a:defRPr>
      </a:lvl5pPr>
      <a:lvl6pPr marL="1513332" algn="l" defTabSz="605333" rtl="0" eaLnBrk="1" latinLnBrk="0" hangingPunct="1">
        <a:defRPr sz="1192" kern="1200">
          <a:solidFill>
            <a:schemeClr val="tx1"/>
          </a:solidFill>
          <a:latin typeface="+mn-lt"/>
          <a:ea typeface="+mn-ea"/>
          <a:cs typeface="+mn-cs"/>
        </a:defRPr>
      </a:lvl6pPr>
      <a:lvl7pPr marL="1815998" algn="l" defTabSz="605333" rtl="0" eaLnBrk="1" latinLnBrk="0" hangingPunct="1">
        <a:defRPr sz="1192" kern="1200">
          <a:solidFill>
            <a:schemeClr val="tx1"/>
          </a:solidFill>
          <a:latin typeface="+mn-lt"/>
          <a:ea typeface="+mn-ea"/>
          <a:cs typeface="+mn-cs"/>
        </a:defRPr>
      </a:lvl7pPr>
      <a:lvl8pPr marL="2118665" algn="l" defTabSz="605333" rtl="0" eaLnBrk="1" latinLnBrk="0" hangingPunct="1">
        <a:defRPr sz="1192" kern="1200">
          <a:solidFill>
            <a:schemeClr val="tx1"/>
          </a:solidFill>
          <a:latin typeface="+mn-lt"/>
          <a:ea typeface="+mn-ea"/>
          <a:cs typeface="+mn-cs"/>
        </a:defRPr>
      </a:lvl8pPr>
      <a:lvl9pPr marL="2421331" algn="l" defTabSz="605333" rtl="0" eaLnBrk="1" latinLnBrk="0" hangingPunct="1">
        <a:defRPr sz="11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C7126F65-AA51-5B4C-AF98-11AF7C98E29E}"/>
              </a:ext>
            </a:extLst>
          </p:cNvPr>
          <p:cNvGrpSpPr/>
          <p:nvPr/>
        </p:nvGrpSpPr>
        <p:grpSpPr>
          <a:xfrm>
            <a:off x="0" y="18086"/>
            <a:ext cx="16256715" cy="4546800"/>
            <a:chOff x="0" y="18086"/>
            <a:chExt cx="16256715" cy="454680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B0579C41-1FA8-8D47-9FE7-F8223979F9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0" y="18086"/>
              <a:ext cx="16256715" cy="4546800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57F7805-88FC-A342-85A3-883ACADCE5C7}"/>
                </a:ext>
              </a:extLst>
            </p:cNvPr>
            <p:cNvSpPr txBox="1"/>
            <p:nvPr/>
          </p:nvSpPr>
          <p:spPr>
            <a:xfrm>
              <a:off x="8074040" y="759925"/>
              <a:ext cx="78247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O" sz="4000" b="1" dirty="0">
                  <a:solidFill>
                    <a:srgbClr val="E3231A"/>
                  </a:solidFill>
                </a:rPr>
                <a:t>Nombre(s) y apellidos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8435A6A-E2CD-E241-B994-67F8A2C48C30}"/>
                </a:ext>
              </a:extLst>
            </p:cNvPr>
            <p:cNvSpPr txBox="1"/>
            <p:nvPr/>
          </p:nvSpPr>
          <p:spPr>
            <a:xfrm>
              <a:off x="8074042" y="1414152"/>
              <a:ext cx="78247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cap="all" dirty="0">
                  <a:solidFill>
                    <a:srgbClr val="E3231A"/>
                  </a:solidFill>
                </a:rPr>
                <a:t>Cargo</a:t>
              </a:r>
              <a:endParaRPr lang="en-CO" sz="2046" cap="all" dirty="0">
                <a:solidFill>
                  <a:srgbClr val="E3231A"/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B6B7F17-FAF8-D444-9882-406BFE3C78E8}"/>
                </a:ext>
              </a:extLst>
            </p:cNvPr>
            <p:cNvSpPr txBox="1"/>
            <p:nvPr/>
          </p:nvSpPr>
          <p:spPr>
            <a:xfrm>
              <a:off x="8074045" y="1906013"/>
              <a:ext cx="78247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O" sz="24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Dependencia/Facultad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008A66E-75EE-6D40-B2CF-7859872D111C}"/>
                </a:ext>
              </a:extLst>
            </p:cNvPr>
            <p:cNvSpPr txBox="1"/>
            <p:nvPr/>
          </p:nvSpPr>
          <p:spPr>
            <a:xfrm>
              <a:off x="8074042" y="2664434"/>
              <a:ext cx="782475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O" sz="24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E-mail: ________@unipiloto.edu.co</a:t>
              </a:r>
            </a:p>
            <a:p>
              <a:r>
                <a:rPr lang="en-CO" sz="24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PBX: 332 2900, ext. ____</a:t>
              </a:r>
            </a:p>
            <a:p>
              <a:r>
                <a:rPr lang="en-CO" sz="24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Carrera 9A No. 45A-44, Sede _ (Piso _) Bogotá, Colombia</a:t>
              </a:r>
            </a:p>
          </p:txBody>
        </p:sp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id="{A867B223-5028-4940-8F27-6BF3851163B7}"/>
              </a:ext>
            </a:extLst>
          </p:cNvPr>
          <p:cNvSpPr txBox="1"/>
          <p:nvPr/>
        </p:nvSpPr>
        <p:spPr>
          <a:xfrm>
            <a:off x="0" y="-1730139"/>
            <a:ext cx="11986428" cy="354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705" b="1" dirty="0">
                <a:solidFill>
                  <a:schemeClr val="bg2">
                    <a:lumMod val="50000"/>
                  </a:schemeClr>
                </a:solidFill>
              </a:rPr>
              <a:t>En la siguiente diapositiva, modifique los 4 campos obligatorios con sus datos: nombre, cargo, dependencia/facultad y contacto.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5301CE9-BEE2-1148-8C3F-0BB4314BBED0}"/>
              </a:ext>
            </a:extLst>
          </p:cNvPr>
          <p:cNvSpPr txBox="1"/>
          <p:nvPr/>
        </p:nvSpPr>
        <p:spPr>
          <a:xfrm>
            <a:off x="0" y="-2397001"/>
            <a:ext cx="8454627" cy="617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410" b="1" dirty="0">
                <a:solidFill>
                  <a:srgbClr val="E3231A"/>
                </a:solidFill>
              </a:rPr>
              <a:t>Plantilla para firma institucional</a:t>
            </a:r>
          </a:p>
        </p:txBody>
      </p:sp>
      <p:sp>
        <p:nvSpPr>
          <p:cNvPr id="11" name="CuadroTexto 8">
            <a:extLst>
              <a:ext uri="{FF2B5EF4-FFF2-40B4-BE49-F238E27FC236}">
                <a16:creationId xmlns:a16="http://schemas.microsoft.com/office/drawing/2014/main" id="{DE583720-4DB2-6340-BA5F-6C9AF825FCF3}"/>
              </a:ext>
            </a:extLst>
          </p:cNvPr>
          <p:cNvSpPr txBox="1"/>
          <p:nvPr/>
        </p:nvSpPr>
        <p:spPr>
          <a:xfrm>
            <a:off x="2" y="-1288713"/>
            <a:ext cx="7198866" cy="1036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534" b="1" dirty="0">
                <a:solidFill>
                  <a:schemeClr val="bg2">
                    <a:lumMod val="50000"/>
                  </a:schemeClr>
                </a:solidFill>
              </a:rPr>
              <a:t>Exporte su firma en Windows:</a:t>
            </a:r>
          </a:p>
          <a:p>
            <a:pPr marL="389717" indent="-389717">
              <a:buFont typeface="+mj-lt"/>
              <a:buAutoNum type="arabicPeriod"/>
            </a:pPr>
            <a:r>
              <a:rPr lang="es-CO" sz="1534" dirty="0">
                <a:solidFill>
                  <a:schemeClr val="bg2">
                    <a:lumMod val="50000"/>
                  </a:schemeClr>
                </a:solidFill>
              </a:rPr>
              <a:t>Dé clic secundario en la imagen y elija la opción </a:t>
            </a:r>
            <a:r>
              <a:rPr lang="es-CO" sz="1534" b="1" i="1" dirty="0">
                <a:solidFill>
                  <a:schemeClr val="bg2">
                    <a:lumMod val="50000"/>
                  </a:schemeClr>
                </a:solidFill>
              </a:rPr>
              <a:t>Guardar como imagen.</a:t>
            </a:r>
          </a:p>
          <a:p>
            <a:pPr marL="389717" indent="-389717">
              <a:buFont typeface="+mj-lt"/>
              <a:buAutoNum type="arabicPeriod"/>
            </a:pPr>
            <a:r>
              <a:rPr lang="es-CO" sz="1534" dirty="0">
                <a:solidFill>
                  <a:schemeClr val="bg2">
                    <a:lumMod val="50000"/>
                  </a:schemeClr>
                </a:solidFill>
              </a:rPr>
              <a:t>En el cuadro de diálogo, elija el formato PNG de la lista desplegable; seleccione la ubicación en la que desea guardar el archivo de su firma, y dar clic en </a:t>
            </a:r>
            <a:r>
              <a:rPr lang="es-CO" sz="1534" b="1" i="1" dirty="0">
                <a:solidFill>
                  <a:schemeClr val="bg2">
                    <a:lumMod val="50000"/>
                  </a:schemeClr>
                </a:solidFill>
              </a:rPr>
              <a:t>Guardar.</a:t>
            </a:r>
            <a:endParaRPr lang="es-CO" sz="1534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CuadroTexto 8">
            <a:extLst>
              <a:ext uri="{FF2B5EF4-FFF2-40B4-BE49-F238E27FC236}">
                <a16:creationId xmlns:a16="http://schemas.microsoft.com/office/drawing/2014/main" id="{7DEBE1A5-C7DA-0A4B-9DC2-161280805EE9}"/>
              </a:ext>
            </a:extLst>
          </p:cNvPr>
          <p:cNvSpPr txBox="1"/>
          <p:nvPr/>
        </p:nvSpPr>
        <p:spPr>
          <a:xfrm>
            <a:off x="358112" y="4751654"/>
            <a:ext cx="7458783" cy="564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288" indent="-292288">
              <a:buFont typeface="Arial" panose="020B0604020202020204" pitchFamily="34" charset="0"/>
              <a:buChar char="•"/>
            </a:pPr>
            <a:r>
              <a:rPr lang="es-CO" sz="1534" dirty="0">
                <a:solidFill>
                  <a:srgbClr val="E3231A"/>
                </a:solidFill>
              </a:rPr>
              <a:t>No modifique el formato de estilo de los campos de texto.</a:t>
            </a:r>
          </a:p>
          <a:p>
            <a:pPr marL="292288" indent="-292288">
              <a:buFont typeface="Arial" panose="020B0604020202020204" pitchFamily="34" charset="0"/>
              <a:buChar char="•"/>
            </a:pPr>
            <a:r>
              <a:rPr lang="es-CO" sz="1534" dirty="0">
                <a:solidFill>
                  <a:srgbClr val="E3231A"/>
                </a:solidFill>
              </a:rPr>
              <a:t>No incluya información adicional a la que se indica en la caja de texto.</a:t>
            </a:r>
          </a:p>
        </p:txBody>
      </p:sp>
      <p:sp>
        <p:nvSpPr>
          <p:cNvPr id="15" name="CuadroTexto 8">
            <a:extLst>
              <a:ext uri="{FF2B5EF4-FFF2-40B4-BE49-F238E27FC236}">
                <a16:creationId xmlns:a16="http://schemas.microsoft.com/office/drawing/2014/main" id="{09530A3E-AD47-2C4A-8EB5-C00FD437F742}"/>
              </a:ext>
            </a:extLst>
          </p:cNvPr>
          <p:cNvSpPr txBox="1"/>
          <p:nvPr/>
        </p:nvSpPr>
        <p:spPr>
          <a:xfrm>
            <a:off x="6675449" y="4769977"/>
            <a:ext cx="5004804" cy="3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534" b="1" dirty="0"/>
              <a:t>Al finalizar, su firma debe quedar de la siguiente manera:</a:t>
            </a:r>
            <a:endParaRPr lang="es-CO" sz="1534" b="1" i="1" dirty="0"/>
          </a:p>
        </p:txBody>
      </p:sp>
      <p:sp>
        <p:nvSpPr>
          <p:cNvPr id="16" name="CuadroTexto 8">
            <a:extLst>
              <a:ext uri="{FF2B5EF4-FFF2-40B4-BE49-F238E27FC236}">
                <a16:creationId xmlns:a16="http://schemas.microsoft.com/office/drawing/2014/main" id="{19966E47-758A-8E41-B588-D335E15CCFF4}"/>
              </a:ext>
            </a:extLst>
          </p:cNvPr>
          <p:cNvSpPr txBox="1"/>
          <p:nvPr/>
        </p:nvSpPr>
        <p:spPr>
          <a:xfrm>
            <a:off x="7198868" y="-1298117"/>
            <a:ext cx="6692172" cy="1036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534" b="1" dirty="0">
                <a:solidFill>
                  <a:schemeClr val="bg2">
                    <a:lumMod val="50000"/>
                  </a:schemeClr>
                </a:solidFill>
              </a:rPr>
              <a:t>Exporte su firma en Mac:</a:t>
            </a:r>
          </a:p>
          <a:p>
            <a:pPr marL="389717" indent="-389717">
              <a:buFont typeface="+mj-lt"/>
              <a:buAutoNum type="arabicPeriod"/>
            </a:pPr>
            <a:r>
              <a:rPr lang="es-CO" sz="1534" dirty="0">
                <a:solidFill>
                  <a:schemeClr val="bg2">
                    <a:lumMod val="50000"/>
                  </a:schemeClr>
                </a:solidFill>
              </a:rPr>
              <a:t>En la barra superior, dar clic en </a:t>
            </a:r>
            <a:r>
              <a:rPr lang="es-CO" sz="1534" b="1" i="1" dirty="0">
                <a:solidFill>
                  <a:schemeClr val="bg2">
                    <a:lumMod val="50000"/>
                  </a:schemeClr>
                </a:solidFill>
              </a:rPr>
              <a:t>Archivo</a:t>
            </a:r>
            <a:r>
              <a:rPr lang="es-CO" sz="1534" dirty="0">
                <a:solidFill>
                  <a:schemeClr val="bg2">
                    <a:lumMod val="50000"/>
                  </a:schemeClr>
                </a:solidFill>
              </a:rPr>
              <a:t> y elegir la opción </a:t>
            </a:r>
            <a:r>
              <a:rPr lang="es-CO" sz="1534" b="1" i="1" dirty="0">
                <a:solidFill>
                  <a:schemeClr val="bg2">
                    <a:lumMod val="50000"/>
                  </a:schemeClr>
                </a:solidFill>
              </a:rPr>
              <a:t>Exportar.</a:t>
            </a:r>
          </a:p>
          <a:p>
            <a:pPr marL="389717" indent="-389717">
              <a:buFont typeface="+mj-lt"/>
              <a:buAutoNum type="arabicPeriod"/>
            </a:pPr>
            <a:r>
              <a:rPr lang="es-CO" sz="1534" dirty="0">
                <a:solidFill>
                  <a:schemeClr val="bg2">
                    <a:lumMod val="50000"/>
                  </a:schemeClr>
                </a:solidFill>
              </a:rPr>
              <a:t>En el cuadro de diálogo, elija el formato PNG de la lista desplegable; modifique el valor del ancho de la imagen a 1920, y dé clic en </a:t>
            </a:r>
            <a:r>
              <a:rPr lang="es-CO" sz="1534" b="1" i="1" dirty="0">
                <a:solidFill>
                  <a:schemeClr val="bg2">
                    <a:lumMod val="50000"/>
                  </a:schemeClr>
                </a:solidFill>
              </a:rPr>
              <a:t>Guardar.</a:t>
            </a:r>
            <a:endParaRPr lang="es-CO" sz="1534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6525AF-4B9D-2C42-A738-5A693BAF727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675449" y="5145708"/>
            <a:ext cx="5593869" cy="156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859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215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Diseñador Comunicaciones</dc:creator>
  <cp:lastModifiedBy>Diseñador Comunicaciones</cp:lastModifiedBy>
  <cp:revision>8</cp:revision>
  <dcterms:created xsi:type="dcterms:W3CDTF">2021-10-07T15:42:30Z</dcterms:created>
  <dcterms:modified xsi:type="dcterms:W3CDTF">2021-10-22T19:48:41Z</dcterms:modified>
</cp:coreProperties>
</file>